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7b8273dd61f5437a" Type="http://schemas.microsoft.com/office/2007/relationships/ui/extensibility" Target="customUI/customUI14.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5" r:id="rId1"/>
  </p:sldMasterIdLst>
  <p:notesMasterIdLst>
    <p:notesMasterId r:id="rId8"/>
  </p:notesMasterIdLst>
  <p:handoutMasterIdLst>
    <p:handoutMasterId r:id="rId9"/>
  </p:handoutMasterIdLst>
  <p:sldIdLst>
    <p:sldId id="257" r:id="rId2"/>
    <p:sldId id="392" r:id="rId3"/>
    <p:sldId id="348" r:id="rId4"/>
    <p:sldId id="366" r:id="rId5"/>
    <p:sldId id="385" r:id="rId6"/>
    <p:sldId id="417" r:id="rId7"/>
  </p:sldIdLst>
  <p:sldSz cx="9602788" cy="6858000"/>
  <p:notesSz cx="7102475" cy="9388475"/>
  <p:custDataLst>
    <p:tags r:id="rId10"/>
  </p:custDataLst>
  <p:defaultTextStyle>
    <a:defPPr>
      <a:defRPr lang="en-GB"/>
    </a:defPPr>
    <a:lvl1pPr algn="ctr" rtl="0" fontAlgn="base">
      <a:lnSpc>
        <a:spcPct val="86000"/>
      </a:lnSpc>
      <a:spcBef>
        <a:spcPct val="0"/>
      </a:spcBef>
      <a:spcAft>
        <a:spcPct val="0"/>
      </a:spcAft>
      <a:defRPr sz="1000" kern="1200">
        <a:solidFill>
          <a:schemeClr val="tx1"/>
        </a:solidFill>
        <a:latin typeface="Arial" charset="0"/>
        <a:ea typeface="+mn-ea"/>
        <a:cs typeface="+mn-cs"/>
      </a:defRPr>
    </a:lvl1pPr>
    <a:lvl2pPr marL="457200" algn="ctr" rtl="0" fontAlgn="base">
      <a:lnSpc>
        <a:spcPct val="86000"/>
      </a:lnSpc>
      <a:spcBef>
        <a:spcPct val="0"/>
      </a:spcBef>
      <a:spcAft>
        <a:spcPct val="0"/>
      </a:spcAft>
      <a:defRPr sz="1000" kern="1200">
        <a:solidFill>
          <a:schemeClr val="tx1"/>
        </a:solidFill>
        <a:latin typeface="Arial" charset="0"/>
        <a:ea typeface="+mn-ea"/>
        <a:cs typeface="+mn-cs"/>
      </a:defRPr>
    </a:lvl2pPr>
    <a:lvl3pPr marL="914400" algn="ctr" rtl="0" fontAlgn="base">
      <a:lnSpc>
        <a:spcPct val="86000"/>
      </a:lnSpc>
      <a:spcBef>
        <a:spcPct val="0"/>
      </a:spcBef>
      <a:spcAft>
        <a:spcPct val="0"/>
      </a:spcAft>
      <a:defRPr sz="1000" kern="1200">
        <a:solidFill>
          <a:schemeClr val="tx1"/>
        </a:solidFill>
        <a:latin typeface="Arial" charset="0"/>
        <a:ea typeface="+mn-ea"/>
        <a:cs typeface="+mn-cs"/>
      </a:defRPr>
    </a:lvl3pPr>
    <a:lvl4pPr marL="1371600" algn="ctr" rtl="0" fontAlgn="base">
      <a:lnSpc>
        <a:spcPct val="86000"/>
      </a:lnSpc>
      <a:spcBef>
        <a:spcPct val="0"/>
      </a:spcBef>
      <a:spcAft>
        <a:spcPct val="0"/>
      </a:spcAft>
      <a:defRPr sz="1000" kern="1200">
        <a:solidFill>
          <a:schemeClr val="tx1"/>
        </a:solidFill>
        <a:latin typeface="Arial" charset="0"/>
        <a:ea typeface="+mn-ea"/>
        <a:cs typeface="+mn-cs"/>
      </a:defRPr>
    </a:lvl4pPr>
    <a:lvl5pPr marL="1828800" algn="ctr" rtl="0" fontAlgn="base">
      <a:lnSpc>
        <a:spcPct val="86000"/>
      </a:lnSpc>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3F6F1A25-2C0F-43F7-BE93-3722D4D373E3}">
          <p14:sldIdLst>
            <p14:sldId id="257"/>
            <p14:sldId id="392"/>
            <p14:sldId id="348"/>
            <p14:sldId id="366"/>
            <p14:sldId id="385"/>
            <p14:sldId id="41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CCECFF"/>
    <a:srgbClr val="CCCCFF"/>
    <a:srgbClr val="99CCFF"/>
    <a:srgbClr val="FFEED5"/>
    <a:srgbClr val="FFFFFF"/>
    <a:srgbClr val="002C77"/>
    <a:srgbClr val="A6E2EF"/>
    <a:srgbClr val="00A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39DD9DD-9E6C-4910-8AC0-68ADFF6A6AFC}">
  <a:tblStyle styleId="{839DD9DD-9E6C-4910-8AC0-68ADFF6A6AFC}" styleName="Oliver Wyman - default">
    <a:wholeTbl>
      <a:tcTxStyle>
        <a:fontRef idx="minor">
          <a:scrgbClr r="0" g="0" b="0"/>
        </a:fontRef>
        <a:schemeClr val="tx1"/>
      </a:tcTxStyle>
      <a:tcStyle>
        <a:tcBdr>
          <a:left>
            <a:ln>
              <a:noFill/>
            </a:ln>
          </a:left>
          <a:right>
            <a:ln>
              <a:noFill/>
            </a:ln>
          </a:right>
          <a:top>
            <a:ln>
              <a:noFill/>
            </a:ln>
          </a:top>
          <a:bottom>
            <a:ln w="9525" cap="flat" cmpd="sng" algn="ctr">
              <a:solidFill>
                <a:schemeClr val="accent3"/>
              </a:solidFill>
            </a:ln>
          </a:bottom>
          <a:insideH>
            <a:ln w="9525" cap="flat" cmpd="sng" algn="ctr">
              <a:solidFill>
                <a:schemeClr val="accent3"/>
              </a:solidFill>
            </a:ln>
          </a:insideH>
          <a:insideV>
            <a:ln>
              <a:noFill/>
            </a:ln>
          </a:insideV>
        </a:tcBdr>
        <a:fill>
          <a:noFill/>
        </a:fill>
      </a:tcStyle>
    </a:wholeTbl>
    <a:band1H>
      <a:tcStyle>
        <a:tcBdr/>
        <a:fill>
          <a:noFill/>
        </a:fill>
      </a:tcStyle>
    </a:band1H>
    <a:band2H>
      <a:tcStyle>
        <a:tcBdr/>
      </a:tcStyle>
    </a:band2H>
    <a:band1V>
      <a:tcStyle>
        <a:tcBdr/>
        <a:fill>
          <a:no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9525" cap="flat" cmpd="sng" algn="ctr">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093" autoAdjust="0"/>
    <p:restoredTop sz="94603" autoAdjust="0"/>
  </p:normalViewPr>
  <p:slideViewPr>
    <p:cSldViewPr snapToGrid="0" showGuides="1">
      <p:cViewPr>
        <p:scale>
          <a:sx n="75" d="100"/>
          <a:sy n="75" d="100"/>
        </p:scale>
        <p:origin x="-1752" y="-66"/>
      </p:cViewPr>
      <p:guideLst>
        <p:guide orient="horz" pos="243"/>
        <p:guide orient="horz" pos="888"/>
        <p:guide orient="horz" pos="4004"/>
        <p:guide pos="287"/>
        <p:guide pos="5759"/>
      </p:guideLst>
    </p:cSldViewPr>
  </p:slideViewPr>
  <p:notesTextViewPr>
    <p:cViewPr>
      <p:scale>
        <a:sx n="100" d="100"/>
        <a:sy n="100" d="100"/>
      </p:scale>
      <p:origin x="0" y="0"/>
    </p:cViewPr>
  </p:notesTextViewPr>
  <p:sorterViewPr>
    <p:cViewPr>
      <p:scale>
        <a:sx n="130" d="100"/>
        <a:sy n="130"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t" anchorCtr="0" compatLnSpc="1">
            <a:prstTxWarp prst="textNoShape">
              <a:avLst/>
            </a:prstTxWarp>
          </a:bodyPr>
          <a:lstStyle>
            <a:lvl1pPr algn="l" defTabSz="909927">
              <a:lnSpc>
                <a:spcPct val="100000"/>
              </a:lnSpc>
              <a:defRPr sz="1200"/>
            </a:lvl1pPr>
          </a:lstStyle>
          <a:p>
            <a:endParaRPr lang="en-US" dirty="0">
              <a:sym typeface="Arial"/>
            </a:endParaRPr>
          </a:p>
        </p:txBody>
      </p:sp>
      <p:sp>
        <p:nvSpPr>
          <p:cNvPr id="19459" name="Rectangle 3"/>
          <p:cNvSpPr>
            <a:spLocks noGrp="1" noChangeArrowheads="1"/>
          </p:cNvSpPr>
          <p:nvPr>
            <p:ph type="dt" sz="quarter" idx="1"/>
          </p:nvPr>
        </p:nvSpPr>
        <p:spPr bwMode="auto">
          <a:xfrm>
            <a:off x="4023239" y="0"/>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t" anchorCtr="0" compatLnSpc="1">
            <a:prstTxWarp prst="textNoShape">
              <a:avLst/>
            </a:prstTxWarp>
          </a:bodyPr>
          <a:lstStyle>
            <a:lvl1pPr algn="r" defTabSz="909927">
              <a:lnSpc>
                <a:spcPct val="100000"/>
              </a:lnSpc>
              <a:defRPr sz="1200"/>
            </a:lvl1pPr>
          </a:lstStyle>
          <a:p>
            <a:endParaRPr lang="en-US" dirty="0">
              <a:sym typeface="Arial"/>
            </a:endParaRPr>
          </a:p>
        </p:txBody>
      </p:sp>
      <p:sp>
        <p:nvSpPr>
          <p:cNvPr id="19460" name="Rectangle 4"/>
          <p:cNvSpPr>
            <a:spLocks noGrp="1" noChangeArrowheads="1"/>
          </p:cNvSpPr>
          <p:nvPr>
            <p:ph type="ftr" sz="quarter" idx="2"/>
          </p:nvPr>
        </p:nvSpPr>
        <p:spPr bwMode="auto">
          <a:xfrm>
            <a:off x="0" y="8917771"/>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b" anchorCtr="0" compatLnSpc="1">
            <a:prstTxWarp prst="textNoShape">
              <a:avLst/>
            </a:prstTxWarp>
          </a:bodyPr>
          <a:lstStyle>
            <a:lvl1pPr algn="l" defTabSz="909927">
              <a:lnSpc>
                <a:spcPct val="100000"/>
              </a:lnSpc>
              <a:defRPr sz="1200"/>
            </a:lvl1pPr>
          </a:lstStyle>
          <a:p>
            <a:endParaRPr lang="en-US" dirty="0">
              <a:sym typeface="Arial"/>
            </a:endParaRPr>
          </a:p>
        </p:txBody>
      </p:sp>
      <p:sp>
        <p:nvSpPr>
          <p:cNvPr id="19461" name="Rectangle 5"/>
          <p:cNvSpPr>
            <a:spLocks noGrp="1" noChangeArrowheads="1"/>
          </p:cNvSpPr>
          <p:nvPr>
            <p:ph type="sldNum" sz="quarter" idx="3"/>
          </p:nvPr>
        </p:nvSpPr>
        <p:spPr bwMode="auto">
          <a:xfrm>
            <a:off x="4023239" y="8917771"/>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b" anchorCtr="0" compatLnSpc="1">
            <a:prstTxWarp prst="textNoShape">
              <a:avLst/>
            </a:prstTxWarp>
          </a:bodyPr>
          <a:lstStyle>
            <a:lvl1pPr algn="r" defTabSz="909927">
              <a:lnSpc>
                <a:spcPct val="100000"/>
              </a:lnSpc>
              <a:defRPr sz="1200"/>
            </a:lvl1pPr>
          </a:lstStyle>
          <a:p>
            <a:fld id="{9BBE641A-A38A-4199-A515-2A762F6E34D5}" type="slidenum">
              <a:rPr lang="en-US" smtClean="0">
                <a:sym typeface="Arial"/>
              </a:rPr>
              <a:pPr/>
              <a:t>‹#›</a:t>
            </a:fld>
            <a:endParaRPr lang="en-US" dirty="0">
              <a:sym typeface="Arial"/>
            </a:endParaRPr>
          </a:p>
        </p:txBody>
      </p:sp>
    </p:spTree>
    <p:extLst>
      <p:ext uri="{BB962C8B-B14F-4D97-AF65-F5344CB8AC3E}">
        <p14:creationId xmlns:p14="http://schemas.microsoft.com/office/powerpoint/2010/main" val="2783503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t" anchorCtr="0" compatLnSpc="1">
            <a:prstTxWarp prst="textNoShape">
              <a:avLst/>
            </a:prstTxWarp>
          </a:bodyPr>
          <a:lstStyle>
            <a:lvl1pPr algn="l" defTabSz="909927">
              <a:lnSpc>
                <a:spcPct val="100000"/>
              </a:lnSpc>
              <a:defRPr sz="1200">
                <a:sym typeface="Arial"/>
              </a:defRPr>
            </a:lvl1pPr>
          </a:lstStyle>
          <a:p>
            <a:endParaRPr lang="en-US" dirty="0"/>
          </a:p>
        </p:txBody>
      </p:sp>
      <p:sp>
        <p:nvSpPr>
          <p:cNvPr id="3075" name="Rectangle 3"/>
          <p:cNvSpPr>
            <a:spLocks noGrp="1" noChangeArrowheads="1"/>
          </p:cNvSpPr>
          <p:nvPr>
            <p:ph type="dt" idx="1"/>
          </p:nvPr>
        </p:nvSpPr>
        <p:spPr bwMode="auto">
          <a:xfrm>
            <a:off x="4023239" y="0"/>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t" anchorCtr="0" compatLnSpc="1">
            <a:prstTxWarp prst="textNoShape">
              <a:avLst/>
            </a:prstTxWarp>
          </a:bodyPr>
          <a:lstStyle>
            <a:lvl1pPr algn="r" defTabSz="909927">
              <a:lnSpc>
                <a:spcPct val="100000"/>
              </a:lnSpc>
              <a:defRPr sz="1200">
                <a:sym typeface="Arial"/>
              </a:defRPr>
            </a:lvl1pPr>
          </a:lstStyle>
          <a:p>
            <a:endParaRPr lang="en-US" dirty="0"/>
          </a:p>
        </p:txBody>
      </p:sp>
      <p:sp>
        <p:nvSpPr>
          <p:cNvPr id="3076" name="Rectangle 4"/>
          <p:cNvSpPr>
            <a:spLocks noGrp="1" noRot="1" noChangeAspect="1" noChangeArrowheads="1" noTextEdit="1"/>
          </p:cNvSpPr>
          <p:nvPr>
            <p:ph type="sldImg" idx="2"/>
          </p:nvPr>
        </p:nvSpPr>
        <p:spPr bwMode="auto">
          <a:xfrm>
            <a:off x="1085850" y="704850"/>
            <a:ext cx="4932363" cy="35226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9607" y="4458886"/>
            <a:ext cx="5683265" cy="4225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78" name="Rectangle 6"/>
          <p:cNvSpPr>
            <a:spLocks noGrp="1" noChangeArrowheads="1"/>
          </p:cNvSpPr>
          <p:nvPr>
            <p:ph type="ftr" sz="quarter" idx="4"/>
          </p:nvPr>
        </p:nvSpPr>
        <p:spPr bwMode="auto">
          <a:xfrm>
            <a:off x="0" y="8917771"/>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b" anchorCtr="0" compatLnSpc="1">
            <a:prstTxWarp prst="textNoShape">
              <a:avLst/>
            </a:prstTxWarp>
          </a:bodyPr>
          <a:lstStyle>
            <a:lvl1pPr algn="l" defTabSz="909927">
              <a:lnSpc>
                <a:spcPct val="100000"/>
              </a:lnSpc>
              <a:defRPr sz="1200">
                <a:sym typeface="Arial"/>
              </a:defRPr>
            </a:lvl1pPr>
          </a:lstStyle>
          <a:p>
            <a:endParaRPr lang="en-US" dirty="0"/>
          </a:p>
        </p:txBody>
      </p:sp>
      <p:sp>
        <p:nvSpPr>
          <p:cNvPr id="3079" name="Rectangle 7"/>
          <p:cNvSpPr>
            <a:spLocks noGrp="1" noChangeArrowheads="1"/>
          </p:cNvSpPr>
          <p:nvPr>
            <p:ph type="sldNum" sz="quarter" idx="5"/>
          </p:nvPr>
        </p:nvSpPr>
        <p:spPr bwMode="auto">
          <a:xfrm>
            <a:off x="4023239" y="8917771"/>
            <a:ext cx="3077632" cy="46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2" tIns="45486" rIns="90972" bIns="45486" numCol="1" anchor="b" anchorCtr="0" compatLnSpc="1">
            <a:prstTxWarp prst="textNoShape">
              <a:avLst/>
            </a:prstTxWarp>
          </a:bodyPr>
          <a:lstStyle>
            <a:lvl1pPr algn="r" defTabSz="909927">
              <a:lnSpc>
                <a:spcPct val="100000"/>
              </a:lnSpc>
              <a:defRPr sz="1200">
                <a:sym typeface="Arial"/>
              </a:defRPr>
            </a:lvl1pPr>
          </a:lstStyle>
          <a:p>
            <a:fld id="{26BEA98B-8E54-4CD0-82BB-B61F2ACC55F5}" type="slidenum">
              <a:rPr lang="en-US" smtClean="0"/>
              <a:pPr/>
              <a:t>‹#›</a:t>
            </a:fld>
            <a:endParaRPr lang="en-US" dirty="0"/>
          </a:p>
        </p:txBody>
      </p:sp>
    </p:spTree>
    <p:extLst>
      <p:ext uri="{BB962C8B-B14F-4D97-AF65-F5344CB8AC3E}">
        <p14:creationId xmlns:p14="http://schemas.microsoft.com/office/powerpoint/2010/main" val="11712697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sym typeface="Arial"/>
      </a:defRPr>
    </a:lvl1pPr>
    <a:lvl2pPr marL="457200" algn="l" rtl="0" fontAlgn="base">
      <a:spcBef>
        <a:spcPct val="30000"/>
      </a:spcBef>
      <a:spcAft>
        <a:spcPct val="0"/>
      </a:spcAft>
      <a:defRPr sz="1200" kern="1200">
        <a:solidFill>
          <a:schemeClr val="tx1"/>
        </a:solidFill>
        <a:latin typeface="Arial" charset="0"/>
        <a:ea typeface="+mn-ea"/>
        <a:cs typeface="Arial" charset="0"/>
        <a:sym typeface="Arial"/>
      </a:defRPr>
    </a:lvl2pPr>
    <a:lvl3pPr marL="914400" algn="l" rtl="0" fontAlgn="base">
      <a:spcBef>
        <a:spcPct val="30000"/>
      </a:spcBef>
      <a:spcAft>
        <a:spcPct val="0"/>
      </a:spcAft>
      <a:defRPr sz="1200" kern="1200">
        <a:solidFill>
          <a:schemeClr val="tx1"/>
        </a:solidFill>
        <a:latin typeface="Arial" charset="0"/>
        <a:ea typeface="+mn-ea"/>
        <a:cs typeface="Arial" charset="0"/>
        <a:sym typeface="Arial"/>
      </a:defRPr>
    </a:lvl3pPr>
    <a:lvl4pPr marL="1371600" algn="l" rtl="0" fontAlgn="base">
      <a:spcBef>
        <a:spcPct val="30000"/>
      </a:spcBef>
      <a:spcAft>
        <a:spcPct val="0"/>
      </a:spcAft>
      <a:defRPr sz="1200" kern="1200">
        <a:solidFill>
          <a:schemeClr val="tx1"/>
        </a:solidFill>
        <a:latin typeface="Arial" charset="0"/>
        <a:ea typeface="+mn-ea"/>
        <a:cs typeface="Arial" charset="0"/>
        <a:sym typeface="Arial"/>
      </a:defRPr>
    </a:lvl4pPr>
    <a:lvl5pPr marL="1828800" algn="l" rtl="0" fontAlgn="base">
      <a:spcBef>
        <a:spcPct val="30000"/>
      </a:spcBef>
      <a:spcAft>
        <a:spcPct val="0"/>
      </a:spcAft>
      <a:defRPr sz="1200" kern="1200">
        <a:solidFill>
          <a:schemeClr val="tx1"/>
        </a:solidFill>
        <a:latin typeface="Arial" charset="0"/>
        <a:ea typeface="+mn-ea"/>
        <a:cs typeface="Arial" charset="0"/>
        <a:sym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A98B-8E54-4CD0-82BB-B61F2ACC55F5}" type="slidenum">
              <a:rPr lang="en-US" smtClean="0"/>
              <a:pPr/>
              <a:t>0</a:t>
            </a:fld>
            <a:endParaRPr lang="en-US" dirty="0"/>
          </a:p>
        </p:txBody>
      </p:sp>
    </p:spTree>
    <p:extLst>
      <p:ext uri="{BB962C8B-B14F-4D97-AF65-F5344CB8AC3E}">
        <p14:creationId xmlns:p14="http://schemas.microsoft.com/office/powerpoint/2010/main" val="3388205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F520FB5-E134-4BA8-89B1-13E4C9320F15}" type="slidenum">
              <a:rPr lang="en-US">
                <a:solidFill>
                  <a:prstClr val="black"/>
                </a:solidFill>
              </a:rPr>
              <a:pPr/>
              <a:t>1</a:t>
            </a:fld>
            <a:endParaRPr lang="en-US" dirty="0">
              <a:solidFill>
                <a:prstClr val="black"/>
              </a:solidFill>
            </a:endParaRPr>
          </a:p>
        </p:txBody>
      </p:sp>
      <p:sp>
        <p:nvSpPr>
          <p:cNvPr id="15363" name="Rectangle 2"/>
          <p:cNvSpPr>
            <a:spLocks noGrp="1" noRot="1" noChangeAspect="1" noChangeArrowheads="1" noTextEdit="1"/>
          </p:cNvSpPr>
          <p:nvPr>
            <p:ph type="sldImg"/>
          </p:nvPr>
        </p:nvSpPr>
        <p:spPr>
          <a:xfrm>
            <a:off x="1087438" y="704850"/>
            <a:ext cx="4927600" cy="3521075"/>
          </a:xfrm>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BEA98B-8E54-4CD0-82BB-B61F2ACC55F5}" type="slidenum">
              <a:rPr lang="en-US" smtClean="0"/>
              <a:pPr/>
              <a:t>2</a:t>
            </a:fld>
            <a:endParaRPr lang="en-US" dirty="0"/>
          </a:p>
        </p:txBody>
      </p:sp>
    </p:spTree>
    <p:extLst>
      <p:ext uri="{BB962C8B-B14F-4D97-AF65-F5344CB8AC3E}">
        <p14:creationId xmlns:p14="http://schemas.microsoft.com/office/powerpoint/2010/main" val="1638287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8408" name="MMC_CoverShape"/>
          <p:cNvGrpSpPr>
            <a:grpSpLocks/>
          </p:cNvGrpSpPr>
          <p:nvPr>
            <p:custDataLst>
              <p:tags r:id="rId1"/>
            </p:custDataLst>
          </p:nvPr>
        </p:nvGrpSpPr>
        <p:grpSpPr bwMode="auto">
          <a:xfrm>
            <a:off x="0" y="3073400"/>
            <a:ext cx="9601200" cy="3200400"/>
            <a:chOff x="0" y="1936"/>
            <a:chExt cx="6048" cy="2016"/>
          </a:xfrm>
        </p:grpSpPr>
        <p:sp>
          <p:nvSpPr>
            <p:cNvPr id="8409" name="Freeform 217"/>
            <p:cNvSpPr>
              <a:spLocks/>
            </p:cNvSpPr>
            <p:nvPr userDrawn="1"/>
          </p:nvSpPr>
          <p:spPr bwMode="gray">
            <a:xfrm>
              <a:off x="0" y="1936"/>
              <a:ext cx="576" cy="2016"/>
            </a:xfrm>
            <a:custGeom>
              <a:avLst/>
              <a:gdLst>
                <a:gd name="T0" fmla="*/ 0 w 576"/>
                <a:gd name="T1" fmla="*/ 864 h 2016"/>
                <a:gd name="T2" fmla="*/ 576 w 576"/>
                <a:gd name="T3" fmla="*/ 0 h 2016"/>
                <a:gd name="T4" fmla="*/ 448 w 576"/>
                <a:gd name="T5" fmla="*/ 2016 h 2016"/>
                <a:gd name="T6" fmla="*/ 0 w 576"/>
                <a:gd name="T7" fmla="*/ 2016 h 2016"/>
              </a:gdLst>
              <a:ahLst/>
              <a:cxnLst>
                <a:cxn ang="0">
                  <a:pos x="T0" y="T1"/>
                </a:cxn>
                <a:cxn ang="0">
                  <a:pos x="T2" y="T3"/>
                </a:cxn>
                <a:cxn ang="0">
                  <a:pos x="T4" y="T5"/>
                </a:cxn>
                <a:cxn ang="0">
                  <a:pos x="T6" y="T7"/>
                </a:cxn>
              </a:cxnLst>
              <a:rect l="0" t="0" r="r" b="b"/>
              <a:pathLst>
                <a:path w="576" h="2016">
                  <a:moveTo>
                    <a:pt x="0" y="864"/>
                  </a:moveTo>
                  <a:lnTo>
                    <a:pt x="576" y="0"/>
                  </a:lnTo>
                  <a:lnTo>
                    <a:pt x="448" y="2016"/>
                  </a:lnTo>
                  <a:lnTo>
                    <a:pt x="0" y="2016"/>
                  </a:lnTo>
                </a:path>
              </a:pathLst>
            </a:custGeom>
            <a:solidFill>
              <a:srgbClr val="016D9F"/>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GB" dirty="0"/>
            </a:p>
          </p:txBody>
        </p:sp>
        <p:sp>
          <p:nvSpPr>
            <p:cNvPr id="8410" name="Freeform 218"/>
            <p:cNvSpPr>
              <a:spLocks/>
            </p:cNvSpPr>
            <p:nvPr userDrawn="1"/>
          </p:nvSpPr>
          <p:spPr bwMode="gray">
            <a:xfrm>
              <a:off x="288" y="1936"/>
              <a:ext cx="5344" cy="2016"/>
            </a:xfrm>
            <a:custGeom>
              <a:avLst/>
              <a:gdLst>
                <a:gd name="T0" fmla="*/ 0 w 5344"/>
                <a:gd name="T1" fmla="*/ 2016 h 2016"/>
                <a:gd name="T2" fmla="*/ 288 w 5344"/>
                <a:gd name="T3" fmla="*/ 0 h 2016"/>
                <a:gd name="T4" fmla="*/ 5344 w 5344"/>
                <a:gd name="T5" fmla="*/ 2016 h 2016"/>
              </a:gdLst>
              <a:ahLst/>
              <a:cxnLst>
                <a:cxn ang="0">
                  <a:pos x="T0" y="T1"/>
                </a:cxn>
                <a:cxn ang="0">
                  <a:pos x="T2" y="T3"/>
                </a:cxn>
                <a:cxn ang="0">
                  <a:pos x="T4" y="T5"/>
                </a:cxn>
              </a:cxnLst>
              <a:rect l="0" t="0" r="r" b="b"/>
              <a:pathLst>
                <a:path w="5344" h="2016">
                  <a:moveTo>
                    <a:pt x="0" y="2016"/>
                  </a:moveTo>
                  <a:lnTo>
                    <a:pt x="288" y="0"/>
                  </a:lnTo>
                  <a:lnTo>
                    <a:pt x="5344" y="2016"/>
                  </a:lnTo>
                </a:path>
              </a:pathLst>
            </a:custGeom>
            <a:solidFill>
              <a:srgbClr val="00A8C8"/>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GB" dirty="0"/>
            </a:p>
          </p:txBody>
        </p:sp>
        <p:sp>
          <p:nvSpPr>
            <p:cNvPr id="8411" name="Freeform 219"/>
            <p:cNvSpPr>
              <a:spLocks/>
            </p:cNvSpPr>
            <p:nvPr userDrawn="1"/>
          </p:nvSpPr>
          <p:spPr bwMode="gray">
            <a:xfrm>
              <a:off x="576" y="1936"/>
              <a:ext cx="5472" cy="2016"/>
            </a:xfrm>
            <a:custGeom>
              <a:avLst/>
              <a:gdLst>
                <a:gd name="T0" fmla="*/ 4896 w 5472"/>
                <a:gd name="T1" fmla="*/ 2016 h 2016"/>
                <a:gd name="T2" fmla="*/ 0 w 5472"/>
                <a:gd name="T3" fmla="*/ 0 h 2016"/>
                <a:gd name="T4" fmla="*/ 5472 w 5472"/>
                <a:gd name="T5" fmla="*/ 128 h 2016"/>
                <a:gd name="T6" fmla="*/ 5472 w 5472"/>
                <a:gd name="T7" fmla="*/ 2016 h 2016"/>
              </a:gdLst>
              <a:ahLst/>
              <a:cxnLst>
                <a:cxn ang="0">
                  <a:pos x="T0" y="T1"/>
                </a:cxn>
                <a:cxn ang="0">
                  <a:pos x="T2" y="T3"/>
                </a:cxn>
                <a:cxn ang="0">
                  <a:pos x="T4" y="T5"/>
                </a:cxn>
                <a:cxn ang="0">
                  <a:pos x="T6" y="T7"/>
                </a:cxn>
              </a:cxnLst>
              <a:rect l="0" t="0" r="r" b="b"/>
              <a:pathLst>
                <a:path w="5472" h="2016">
                  <a:moveTo>
                    <a:pt x="4896" y="2016"/>
                  </a:moveTo>
                  <a:lnTo>
                    <a:pt x="0" y="0"/>
                  </a:lnTo>
                  <a:lnTo>
                    <a:pt x="5472" y="128"/>
                  </a:lnTo>
                  <a:lnTo>
                    <a:pt x="5472" y="2016"/>
                  </a:lnTo>
                </a:path>
              </a:pathLst>
            </a:custGeom>
            <a:solidFill>
              <a:srgbClr val="002C77"/>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GB" dirty="0"/>
            </a:p>
          </p:txBody>
        </p:sp>
        <p:sp>
          <p:nvSpPr>
            <p:cNvPr id="8412" name="Freeform 220"/>
            <p:cNvSpPr>
              <a:spLocks/>
            </p:cNvSpPr>
            <p:nvPr userDrawn="1"/>
          </p:nvSpPr>
          <p:spPr bwMode="gray">
            <a:xfrm>
              <a:off x="576" y="1936"/>
              <a:ext cx="5472" cy="288"/>
            </a:xfrm>
            <a:custGeom>
              <a:avLst/>
              <a:gdLst>
                <a:gd name="T0" fmla="*/ 5472 w 5472"/>
                <a:gd name="T1" fmla="*/ 288 h 288"/>
                <a:gd name="T2" fmla="*/ 0 w 5472"/>
                <a:gd name="T3" fmla="*/ 0 h 288"/>
                <a:gd name="T4" fmla="*/ 5472 w 5472"/>
                <a:gd name="T5" fmla="*/ 0 h 288"/>
              </a:gdLst>
              <a:ahLst/>
              <a:cxnLst>
                <a:cxn ang="0">
                  <a:pos x="T0" y="T1"/>
                </a:cxn>
                <a:cxn ang="0">
                  <a:pos x="T2" y="T3"/>
                </a:cxn>
                <a:cxn ang="0">
                  <a:pos x="T4" y="T5"/>
                </a:cxn>
              </a:cxnLst>
              <a:rect l="0" t="0" r="r" b="b"/>
              <a:pathLst>
                <a:path w="5472" h="288">
                  <a:moveTo>
                    <a:pt x="5472" y="288"/>
                  </a:moveTo>
                  <a:lnTo>
                    <a:pt x="0" y="0"/>
                  </a:lnTo>
                  <a:lnTo>
                    <a:pt x="5472" y="0"/>
                  </a:lnTo>
                </a:path>
              </a:pathLst>
            </a:custGeom>
            <a:solidFill>
              <a:srgbClr val="A6E2EF"/>
            </a:solidFill>
            <a:ln>
              <a:noFill/>
            </a:ln>
            <a:effectLst/>
            <a:extLst>
              <a:ext uri="{91240B29-F687-4F45-9708-019B960494DF}">
                <a14:hiddenLine xmlns:a14="http://schemas.microsoft.com/office/drawing/2010/main" w="9525" cap="flat" cmpd="sng">
                  <a:solidFill>
                    <a:schemeClr val="bg2"/>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anchor="ctr"/>
            <a:lstStyle/>
            <a:p>
              <a:endParaRPr lang="en-GB" dirty="0"/>
            </a:p>
          </p:txBody>
        </p:sp>
      </p:grpSp>
      <p:sp>
        <p:nvSpPr>
          <p:cNvPr id="3" name="Text Placeholder 2"/>
          <p:cNvSpPr>
            <a:spLocks noGrp="1"/>
          </p:cNvSpPr>
          <p:nvPr>
            <p:ph type="body" sz="quarter" idx="10" hasCustomPrompt="1"/>
          </p:nvPr>
        </p:nvSpPr>
        <p:spPr>
          <a:xfrm>
            <a:off x="903287" y="1249998"/>
            <a:ext cx="8237537" cy="731202"/>
          </a:xfrm>
          <a:ln>
            <a:noFill/>
          </a:ln>
        </p:spPr>
        <p:txBody>
          <a:bodyPr/>
          <a:lstStyle>
            <a:lvl1pPr marL="0" indent="0">
              <a:lnSpc>
                <a:spcPct val="86000"/>
              </a:lnSpc>
              <a:spcBef>
                <a:spcPts val="0"/>
              </a:spcBef>
              <a:buNone/>
              <a:defRPr sz="2800">
                <a:solidFill>
                  <a:schemeClr val="tx2"/>
                </a:solidFill>
              </a:defRPr>
            </a:lvl1pPr>
            <a:lvl2pPr marL="0" indent="0">
              <a:lnSpc>
                <a:spcPct val="86000"/>
              </a:lnSpc>
              <a:spcBef>
                <a:spcPts val="0"/>
              </a:spcBef>
              <a:buNone/>
              <a:defRPr sz="2800">
                <a:solidFill>
                  <a:schemeClr val="accent1"/>
                </a:solidFill>
              </a:defRPr>
            </a:lvl2pPr>
          </a:lstStyle>
          <a:p>
            <a:pPr lvl="0"/>
            <a:r>
              <a:rPr lang="en-US" dirty="0" smtClean="0"/>
              <a:t>TITLE</a:t>
            </a:r>
          </a:p>
          <a:p>
            <a:pPr lvl="1"/>
            <a:r>
              <a:rPr lang="en-US" dirty="0" smtClean="0"/>
              <a:t>SUBTITLE</a:t>
            </a:r>
          </a:p>
        </p:txBody>
      </p:sp>
      <p:sp>
        <p:nvSpPr>
          <p:cNvPr id="5" name="Text Placeholder 4"/>
          <p:cNvSpPr>
            <a:spLocks noGrp="1"/>
          </p:cNvSpPr>
          <p:nvPr>
            <p:ph type="body" sz="quarter" idx="11" hasCustomPrompt="1"/>
          </p:nvPr>
        </p:nvSpPr>
        <p:spPr>
          <a:xfrm>
            <a:off x="914400" y="2395220"/>
            <a:ext cx="4853940" cy="241300"/>
          </a:xfrm>
        </p:spPr>
        <p:txBody>
          <a:bodyPr/>
          <a:lstStyle>
            <a:lvl1pPr marL="0" indent="0">
              <a:buNone/>
              <a:defRPr sz="1800">
                <a:solidFill>
                  <a:schemeClr val="accent1"/>
                </a:solidFill>
              </a:defRPr>
            </a:lvl1pPr>
          </a:lstStyle>
          <a:p>
            <a:pPr lvl="0"/>
            <a:r>
              <a:rPr lang="en-US" dirty="0" smtClean="0"/>
              <a:t>DATE</a:t>
            </a:r>
          </a:p>
        </p:txBody>
      </p:sp>
      <p:sp>
        <p:nvSpPr>
          <p:cNvPr id="9" name="Picture Placeholder 8"/>
          <p:cNvSpPr>
            <a:spLocks noGrp="1"/>
          </p:cNvSpPr>
          <p:nvPr>
            <p:ph type="pic" sz="quarter" idx="12" hasCustomPrompt="1"/>
          </p:nvPr>
        </p:nvSpPr>
        <p:spPr>
          <a:xfrm>
            <a:off x="6624637" y="479425"/>
            <a:ext cx="2516187" cy="685800"/>
          </a:xfrm>
          <a:ln>
            <a:noFill/>
          </a:ln>
        </p:spPr>
        <p:txBody>
          <a:bodyPr anchor="ctr" anchorCtr="0"/>
          <a:lstStyle>
            <a:lvl1pPr marL="0" indent="0" algn="ctr">
              <a:spcBef>
                <a:spcPts val="0"/>
              </a:spcBef>
              <a:buNone/>
              <a:defRPr sz="1000" b="1" baseline="0">
                <a:solidFill>
                  <a:srgbClr val="808080"/>
                </a:solidFill>
              </a:defRPr>
            </a:lvl1pPr>
          </a:lstStyle>
          <a:p>
            <a:r>
              <a:rPr lang="de-DE" dirty="0" smtClean="0"/>
              <a:t>CLIENT LOGO PLACEHOLDER</a:t>
            </a:r>
          </a:p>
          <a:p>
            <a:r>
              <a:rPr lang="de-DE" dirty="0" smtClean="0"/>
              <a:t>Delete box if no client logo is used</a:t>
            </a:r>
            <a:endParaRPr lang="en-GB" dirty="0"/>
          </a:p>
        </p:txBody>
      </p:sp>
      <p:sp>
        <p:nvSpPr>
          <p:cNvPr id="11" name="Text Placeholder 10"/>
          <p:cNvSpPr>
            <a:spLocks noGrp="1"/>
          </p:cNvSpPr>
          <p:nvPr>
            <p:ph type="body" sz="quarter" idx="13" hasCustomPrompt="1"/>
          </p:nvPr>
        </p:nvSpPr>
        <p:spPr>
          <a:xfrm>
            <a:off x="903288" y="4892675"/>
            <a:ext cx="4972050" cy="977900"/>
          </a:xfrm>
        </p:spPr>
        <p:txBody>
          <a:bodyPr/>
          <a:lstStyle>
            <a:lvl1pPr marL="0" indent="0">
              <a:spcBef>
                <a:spcPts val="0"/>
              </a:spcBef>
              <a:buNone/>
              <a:defRPr b="1">
                <a:solidFill>
                  <a:srgbClr val="FFFFFF"/>
                </a:solidFill>
              </a:defRPr>
            </a:lvl1pPr>
            <a:lvl2pPr marL="0" indent="0">
              <a:spcBef>
                <a:spcPts val="0"/>
              </a:spcBef>
              <a:buNone/>
              <a:defRPr baseline="0">
                <a:solidFill>
                  <a:srgbClr val="FFFFFF"/>
                </a:solidFill>
              </a:defRPr>
            </a:lvl2pPr>
            <a:lvl4pPr marL="0" indent="0">
              <a:spcBef>
                <a:spcPts val="0"/>
              </a:spcBef>
              <a:buNone/>
              <a:defRPr baseline="0">
                <a:solidFill>
                  <a:srgbClr val="FFFFFF"/>
                </a:solidFill>
              </a:defRPr>
            </a:lvl4pPr>
            <a:lvl5pPr marL="685800" indent="0">
              <a:buNone/>
              <a:defRPr/>
            </a:lvl5pPr>
          </a:lstStyle>
          <a:p>
            <a:pPr lvl="0"/>
            <a:r>
              <a:rPr lang="en-US" dirty="0" smtClean="0"/>
              <a:t>Presenter (optional)</a:t>
            </a:r>
          </a:p>
          <a:p>
            <a:pPr lvl="1"/>
            <a:r>
              <a:rPr lang="en-US" dirty="0" smtClean="0"/>
              <a:t>Presenter Title (optional)</a:t>
            </a:r>
          </a:p>
          <a:p>
            <a:pPr lvl="3"/>
            <a:endParaRPr lang="en-US" dirty="0" smtClean="0"/>
          </a:p>
          <a:p>
            <a:pPr lvl="3"/>
            <a:r>
              <a:rPr lang="en-US" dirty="0" smtClean="0"/>
              <a:t>Location (optional)</a:t>
            </a:r>
          </a:p>
        </p:txBody>
      </p:sp>
      <p:sp>
        <p:nvSpPr>
          <p:cNvPr id="2" name="Subnomenclature"/>
          <p:cNvSpPr txBox="1"/>
          <p:nvPr/>
        </p:nvSpPr>
        <p:spPr>
          <a:xfrm>
            <a:off x="903288" y="6458956"/>
            <a:ext cx="65" cy="132344"/>
          </a:xfrm>
          <a:prstGeom prst="rect">
            <a:avLst/>
          </a:prstGeom>
          <a:noFill/>
        </p:spPr>
        <p:txBody>
          <a:bodyPr vert="horz" wrap="none" lIns="0" tIns="0" rIns="0" bIns="0" rtlCol="0" anchor="b">
            <a:spAutoFit/>
          </a:bodyPr>
          <a:lstStyle/>
          <a:p>
            <a:pPr algn="l"/>
            <a:endParaRPr kumimoji="0" lang="it-IT" sz="1000" b="1" i="0" u="none" baseline="0" dirty="0">
              <a:solidFill>
                <a:schemeClr val="accent3"/>
              </a:solidFill>
            </a:endParaRPr>
          </a:p>
        </p:txBody>
      </p:sp>
      <p:sp>
        <p:nvSpPr>
          <p:cNvPr id="15" name="Subnomenclature"/>
          <p:cNvSpPr txBox="1"/>
          <p:nvPr userDrawn="1"/>
        </p:nvSpPr>
        <p:spPr>
          <a:xfrm>
            <a:off x="903288" y="6458956"/>
            <a:ext cx="65" cy="132344"/>
          </a:xfrm>
          <a:prstGeom prst="rect">
            <a:avLst/>
          </a:prstGeom>
          <a:noFill/>
        </p:spPr>
        <p:txBody>
          <a:bodyPr vert="horz" wrap="none" lIns="0" tIns="0" rIns="0" bIns="0" rtlCol="0" anchor="b">
            <a:spAutoFit/>
          </a:bodyPr>
          <a:lstStyle/>
          <a:p>
            <a:pPr algn="l"/>
            <a:endParaRPr kumimoji="0" lang="it-IT" sz="1000" b="1" i="0" u="none" baseline="0" dirty="0">
              <a:solidFill>
                <a:schemeClr val="accent3"/>
              </a:solidFill>
            </a:endParaRPr>
          </a:p>
        </p:txBody>
      </p:sp>
      <p:pic>
        <p:nvPicPr>
          <p:cNvPr id="4" name="OW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5962" y="477839"/>
            <a:ext cx="1330100" cy="216141"/>
          </a:xfrm>
          <a:prstGeom prst="rect">
            <a:avLst/>
          </a:prstGeom>
        </p:spPr>
      </p:pic>
      <p:pic>
        <p:nvPicPr>
          <p:cNvPr id="6" name="OWEndorsement"/>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67600" y="6562520"/>
            <a:ext cx="1658938" cy="138477"/>
          </a:xfrm>
          <a:prstGeom prst="rect">
            <a:avLst/>
          </a:prstGeom>
        </p:spPr>
      </p:pic>
      <p:sp>
        <p:nvSpPr>
          <p:cNvPr id="16" name="Copyright"/>
          <p:cNvSpPr txBox="1">
            <a:spLocks noChangeArrowheads="1"/>
          </p:cNvSpPr>
          <p:nvPr userDrawn="1"/>
        </p:nvSpPr>
        <p:spPr bwMode="gray">
          <a:xfrm>
            <a:off x="466408" y="6512846"/>
            <a:ext cx="1687963"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0000"/>
              </a:lnSpc>
              <a:spcBef>
                <a:spcPct val="50000"/>
              </a:spcBef>
            </a:pPr>
            <a:r>
              <a:rPr lang="en-US" sz="700" dirty="0" smtClean="0">
                <a:solidFill>
                  <a:schemeClr val="accent3"/>
                </a:solidFill>
                <a:cs typeface="Arial" charset="0"/>
              </a:rPr>
              <a:t>© 2016 Celent,</a:t>
            </a:r>
            <a:r>
              <a:rPr lang="en-US" sz="700" baseline="0" dirty="0" smtClean="0">
                <a:solidFill>
                  <a:schemeClr val="accent3"/>
                </a:solidFill>
                <a:cs typeface="Arial" charset="0"/>
              </a:rPr>
              <a:t> a division of Oliver Wyman</a:t>
            </a:r>
            <a:endParaRPr lang="en-US" sz="700" dirty="0">
              <a:solidFill>
                <a:schemeClr val="accent3"/>
              </a:solidFill>
              <a:cs typeface="Arial"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textbox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2"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4" name="Content Placeholder 2"/>
          <p:cNvSpPr>
            <a:spLocks noGrp="1"/>
          </p:cNvSpPr>
          <p:nvPr>
            <p:ph idx="1"/>
          </p:nvPr>
        </p:nvSpPr>
        <p:spPr>
          <a:xfrm>
            <a:off x="452438" y="1406525"/>
            <a:ext cx="3890962" cy="2126284"/>
          </a:xfrm>
        </p:spPr>
        <p:txBody>
          <a:bodyPr/>
          <a:lstStyle>
            <a:lvl1pPr marL="119063" indent="-119063">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2"/>
          <p:cNvSpPr>
            <a:spLocks noGrp="1"/>
          </p:cNvSpPr>
          <p:nvPr>
            <p:ph idx="23"/>
          </p:nvPr>
        </p:nvSpPr>
        <p:spPr>
          <a:xfrm>
            <a:off x="5245101" y="1406525"/>
            <a:ext cx="3890962" cy="2126284"/>
          </a:xfrm>
        </p:spPr>
        <p:txBody>
          <a:bodyPr/>
          <a:lstStyle>
            <a:lvl1pPr marL="119063" indent="-119063">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2"/>
          <p:cNvSpPr>
            <a:spLocks noGrp="1"/>
          </p:cNvSpPr>
          <p:nvPr>
            <p:ph idx="24"/>
          </p:nvPr>
        </p:nvSpPr>
        <p:spPr>
          <a:xfrm>
            <a:off x="452438" y="3904629"/>
            <a:ext cx="3890962" cy="2126284"/>
          </a:xfrm>
        </p:spPr>
        <p:txBody>
          <a:bodyPr/>
          <a:lstStyle>
            <a:lvl1pPr marL="119063" indent="-119063">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Content Placeholder 2"/>
          <p:cNvSpPr>
            <a:spLocks noGrp="1"/>
          </p:cNvSpPr>
          <p:nvPr>
            <p:ph idx="25"/>
          </p:nvPr>
        </p:nvSpPr>
        <p:spPr>
          <a:xfrm>
            <a:off x="5245101" y="3904629"/>
            <a:ext cx="3890962" cy="2126284"/>
          </a:xfrm>
        </p:spPr>
        <p:txBody>
          <a:bodyPr/>
          <a:lstStyle>
            <a:lvl1pPr marL="119063" indent="-119063">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871613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textboxes with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7"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6" name="Content Placeholder 2"/>
          <p:cNvSpPr>
            <a:spLocks noGrp="1"/>
          </p:cNvSpPr>
          <p:nvPr>
            <p:ph idx="25"/>
          </p:nvPr>
        </p:nvSpPr>
        <p:spPr>
          <a:xfrm>
            <a:off x="452438" y="1871134"/>
            <a:ext cx="3886200" cy="1672024"/>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Text Placeholder 19"/>
          <p:cNvSpPr>
            <a:spLocks noGrp="1"/>
          </p:cNvSpPr>
          <p:nvPr>
            <p:ph type="body" sz="quarter" idx="15" hasCustomPrompt="1"/>
          </p:nvPr>
        </p:nvSpPr>
        <p:spPr>
          <a:xfrm>
            <a:off x="452438" y="1407584"/>
            <a:ext cx="38862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18" name="Text Placeholder 19"/>
          <p:cNvSpPr>
            <a:spLocks noGrp="1"/>
          </p:cNvSpPr>
          <p:nvPr>
            <p:ph type="body" sz="quarter" idx="16" hasCustomPrompt="1"/>
          </p:nvPr>
        </p:nvSpPr>
        <p:spPr>
          <a:xfrm>
            <a:off x="5251450" y="1407584"/>
            <a:ext cx="3889375"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4" name="Text Placeholder 19"/>
          <p:cNvSpPr>
            <a:spLocks noGrp="1"/>
          </p:cNvSpPr>
          <p:nvPr>
            <p:ph type="body" sz="quarter" idx="18" hasCustomPrompt="1"/>
          </p:nvPr>
        </p:nvSpPr>
        <p:spPr>
          <a:xfrm>
            <a:off x="5253038" y="3894810"/>
            <a:ext cx="3889375"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5" name="Text Placeholder 19"/>
          <p:cNvSpPr>
            <a:spLocks noGrp="1"/>
          </p:cNvSpPr>
          <p:nvPr>
            <p:ph type="body" sz="quarter" idx="20" hasCustomPrompt="1"/>
          </p:nvPr>
        </p:nvSpPr>
        <p:spPr>
          <a:xfrm>
            <a:off x="452438" y="3894810"/>
            <a:ext cx="38862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6" name="Content Placeholder 2"/>
          <p:cNvSpPr>
            <a:spLocks noGrp="1"/>
          </p:cNvSpPr>
          <p:nvPr>
            <p:ph idx="26"/>
          </p:nvPr>
        </p:nvSpPr>
        <p:spPr>
          <a:xfrm>
            <a:off x="5249863" y="1871134"/>
            <a:ext cx="3886200" cy="1672024"/>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7" name="Content Placeholder 2"/>
          <p:cNvSpPr>
            <a:spLocks noGrp="1"/>
          </p:cNvSpPr>
          <p:nvPr>
            <p:ph idx="27"/>
          </p:nvPr>
        </p:nvSpPr>
        <p:spPr>
          <a:xfrm>
            <a:off x="452438" y="4358360"/>
            <a:ext cx="3886200" cy="1672024"/>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8" name="Content Placeholder 2"/>
          <p:cNvSpPr>
            <a:spLocks noGrp="1"/>
          </p:cNvSpPr>
          <p:nvPr>
            <p:ph idx="28"/>
          </p:nvPr>
        </p:nvSpPr>
        <p:spPr>
          <a:xfrm>
            <a:off x="5249863" y="4358360"/>
            <a:ext cx="3886200" cy="1672024"/>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24571743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13" name="Content Placeholder 2"/>
          <p:cNvSpPr>
            <a:spLocks noGrp="1"/>
          </p:cNvSpPr>
          <p:nvPr>
            <p:ph idx="25"/>
          </p:nvPr>
        </p:nvSpPr>
        <p:spPr>
          <a:xfrm>
            <a:off x="452438" y="1406525"/>
            <a:ext cx="2514600" cy="4624388"/>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a:xfrm>
            <a:off x="455613" y="382588"/>
            <a:ext cx="8686800" cy="758825"/>
          </a:xfrm>
        </p:spPr>
        <p:txBody>
          <a:bodyPr/>
          <a:lstStyle/>
          <a:p>
            <a:r>
              <a:rPr lang="en-US" smtClean="0"/>
              <a:t>Click to edit Master title style</a:t>
            </a:r>
            <a:endParaRPr lang="en-GB"/>
          </a:p>
        </p:txBody>
      </p:sp>
      <p:sp>
        <p:nvSpPr>
          <p:cNvPr id="7"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4" name="Content Placeholder 2"/>
          <p:cNvSpPr>
            <a:spLocks noGrp="1"/>
          </p:cNvSpPr>
          <p:nvPr>
            <p:ph idx="26"/>
          </p:nvPr>
        </p:nvSpPr>
        <p:spPr>
          <a:xfrm>
            <a:off x="3540126" y="1406525"/>
            <a:ext cx="2514600" cy="4624388"/>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2"/>
          <p:cNvSpPr>
            <a:spLocks noGrp="1"/>
          </p:cNvSpPr>
          <p:nvPr>
            <p:ph idx="27"/>
          </p:nvPr>
        </p:nvSpPr>
        <p:spPr>
          <a:xfrm>
            <a:off x="6627813" y="1406525"/>
            <a:ext cx="2514600" cy="4624388"/>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13916668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s with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9"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6" name="Content Placeholder 2"/>
          <p:cNvSpPr>
            <a:spLocks noGrp="1"/>
          </p:cNvSpPr>
          <p:nvPr>
            <p:ph idx="25"/>
          </p:nvPr>
        </p:nvSpPr>
        <p:spPr>
          <a:xfrm>
            <a:off x="452438" y="1937020"/>
            <a:ext cx="2514600" cy="4102360"/>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Content Placeholder 2"/>
          <p:cNvSpPr>
            <a:spLocks noGrp="1"/>
          </p:cNvSpPr>
          <p:nvPr>
            <p:ph idx="26"/>
          </p:nvPr>
        </p:nvSpPr>
        <p:spPr>
          <a:xfrm>
            <a:off x="3540126" y="1937020"/>
            <a:ext cx="2514600" cy="4102360"/>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Content Placeholder 2"/>
          <p:cNvSpPr>
            <a:spLocks noGrp="1"/>
          </p:cNvSpPr>
          <p:nvPr>
            <p:ph idx="27"/>
          </p:nvPr>
        </p:nvSpPr>
        <p:spPr>
          <a:xfrm>
            <a:off x="6627813" y="1937020"/>
            <a:ext cx="2514600" cy="4102360"/>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Text Placeholder 7"/>
          <p:cNvSpPr>
            <a:spLocks noGrp="1"/>
          </p:cNvSpPr>
          <p:nvPr>
            <p:ph type="body" sz="quarter" idx="11" hasCustomPrompt="1"/>
          </p:nvPr>
        </p:nvSpPr>
        <p:spPr>
          <a:xfrm>
            <a:off x="454025" y="1407584"/>
            <a:ext cx="2514600" cy="342900"/>
          </a:xfrm>
        </p:spPr>
        <p:txBody>
          <a:bodyPr/>
          <a:lstStyle>
            <a:lvl1pPr marL="0" indent="0">
              <a:spcBef>
                <a:spcPts val="0"/>
              </a:spcBef>
              <a:buNone/>
              <a:defRPr sz="1200" b="1">
                <a:solidFill>
                  <a:schemeClr val="accent1"/>
                </a:solidFill>
                <a:latin typeface="+mj-lt"/>
              </a:defRPr>
            </a:lvl1pPr>
            <a:lvl2pPr marL="0" indent="0">
              <a:spcBef>
                <a:spcPts val="0"/>
              </a:spcBef>
              <a:buNone/>
              <a:defRPr sz="1200" b="0" baseline="0">
                <a:solidFill>
                  <a:schemeClr val="accent1"/>
                </a:solidFill>
                <a:latin typeface="+mj-lt"/>
              </a:defRPr>
            </a:lvl2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21" name="Text Placeholder 7"/>
          <p:cNvSpPr>
            <a:spLocks noGrp="1"/>
          </p:cNvSpPr>
          <p:nvPr>
            <p:ph type="body" sz="quarter" idx="12" hasCustomPrompt="1"/>
          </p:nvPr>
        </p:nvSpPr>
        <p:spPr>
          <a:xfrm>
            <a:off x="6626225" y="1407584"/>
            <a:ext cx="2514600" cy="342900"/>
          </a:xfrm>
        </p:spPr>
        <p:txBody>
          <a:bodyPr/>
          <a:lstStyle>
            <a:lvl1pPr marL="0" indent="0">
              <a:spcBef>
                <a:spcPts val="0"/>
              </a:spcBef>
              <a:buNone/>
              <a:defRPr sz="1200" b="1">
                <a:solidFill>
                  <a:schemeClr val="accent1"/>
                </a:solidFill>
                <a:latin typeface="+mj-lt"/>
              </a:defRPr>
            </a:lvl1pPr>
            <a:lvl2pPr marL="0" indent="0">
              <a:spcBef>
                <a:spcPts val="0"/>
              </a:spcBef>
              <a:buNone/>
              <a:defRPr sz="1200" b="0" baseline="0">
                <a:solidFill>
                  <a:schemeClr val="accent1"/>
                </a:solidFill>
                <a:latin typeface="+mj-lt"/>
              </a:defRPr>
            </a:lvl2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22" name="Text Placeholder 7"/>
          <p:cNvSpPr>
            <a:spLocks noGrp="1"/>
          </p:cNvSpPr>
          <p:nvPr>
            <p:ph type="body" sz="quarter" idx="13" hasCustomPrompt="1"/>
          </p:nvPr>
        </p:nvSpPr>
        <p:spPr>
          <a:xfrm>
            <a:off x="3543300" y="1407584"/>
            <a:ext cx="2514600" cy="342900"/>
          </a:xfrm>
        </p:spPr>
        <p:txBody>
          <a:bodyPr/>
          <a:lstStyle>
            <a:lvl1pPr marL="0" indent="0">
              <a:spcBef>
                <a:spcPts val="0"/>
              </a:spcBef>
              <a:buNone/>
              <a:defRPr sz="1200" b="1">
                <a:solidFill>
                  <a:schemeClr val="accent1"/>
                </a:solidFill>
                <a:latin typeface="+mj-lt"/>
              </a:defRPr>
            </a:lvl1pPr>
            <a:lvl2pPr marL="0" indent="0">
              <a:spcBef>
                <a:spcPts val="0"/>
              </a:spcBef>
              <a:buNone/>
              <a:defRPr sz="1200" b="0" baseline="0">
                <a:solidFill>
                  <a:schemeClr val="accent1"/>
                </a:solidFill>
                <a:latin typeface="+mj-lt"/>
              </a:defRPr>
            </a:lvl2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2"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38116983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6 textbox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6"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4" name="Content Placeholder 2"/>
          <p:cNvSpPr>
            <a:spLocks noGrp="1"/>
          </p:cNvSpPr>
          <p:nvPr>
            <p:ph idx="26"/>
          </p:nvPr>
        </p:nvSpPr>
        <p:spPr>
          <a:xfrm>
            <a:off x="452438" y="1406525"/>
            <a:ext cx="2514600" cy="2139423"/>
          </a:xfrm>
        </p:spPr>
        <p:txBody>
          <a:bodyPr/>
          <a:lstStyle>
            <a:lvl1pPr marL="119063" indent="-119063">
              <a:tabLst/>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Content Placeholder 2"/>
          <p:cNvSpPr>
            <a:spLocks noGrp="1"/>
          </p:cNvSpPr>
          <p:nvPr>
            <p:ph idx="33"/>
          </p:nvPr>
        </p:nvSpPr>
        <p:spPr>
          <a:xfrm>
            <a:off x="3540126" y="1406525"/>
            <a:ext cx="2514600" cy="2139423"/>
          </a:xfrm>
        </p:spPr>
        <p:txBody>
          <a:bodyPr/>
          <a:lstStyle>
            <a:lvl1pPr marL="119063" indent="-119063">
              <a:tabLst/>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0" name="Content Placeholder 2"/>
          <p:cNvSpPr>
            <a:spLocks noGrp="1"/>
          </p:cNvSpPr>
          <p:nvPr>
            <p:ph idx="34"/>
          </p:nvPr>
        </p:nvSpPr>
        <p:spPr>
          <a:xfrm>
            <a:off x="6627813" y="1406525"/>
            <a:ext cx="2514600" cy="2139423"/>
          </a:xfrm>
        </p:spPr>
        <p:txBody>
          <a:bodyPr/>
          <a:lstStyle>
            <a:lvl1pPr marL="119063" indent="-119063">
              <a:tabLst/>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1" name="Content Placeholder 2"/>
          <p:cNvSpPr>
            <a:spLocks noGrp="1"/>
          </p:cNvSpPr>
          <p:nvPr>
            <p:ph idx="35"/>
          </p:nvPr>
        </p:nvSpPr>
        <p:spPr>
          <a:xfrm>
            <a:off x="452438" y="3886728"/>
            <a:ext cx="2514600" cy="2139423"/>
          </a:xfrm>
        </p:spPr>
        <p:txBody>
          <a:bodyPr/>
          <a:lstStyle>
            <a:lvl1pPr marL="119063" indent="-119063">
              <a:tabLst/>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2" name="Content Placeholder 2"/>
          <p:cNvSpPr>
            <a:spLocks noGrp="1"/>
          </p:cNvSpPr>
          <p:nvPr>
            <p:ph idx="36"/>
          </p:nvPr>
        </p:nvSpPr>
        <p:spPr>
          <a:xfrm>
            <a:off x="3540126" y="3886728"/>
            <a:ext cx="2514600" cy="2139423"/>
          </a:xfrm>
        </p:spPr>
        <p:txBody>
          <a:bodyPr/>
          <a:lstStyle>
            <a:lvl1pPr marL="119063" indent="-119063">
              <a:tabLst/>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5" name="Content Placeholder 2"/>
          <p:cNvSpPr>
            <a:spLocks noGrp="1"/>
          </p:cNvSpPr>
          <p:nvPr>
            <p:ph idx="37"/>
          </p:nvPr>
        </p:nvSpPr>
        <p:spPr>
          <a:xfrm>
            <a:off x="6627813" y="3886728"/>
            <a:ext cx="2514600" cy="2139423"/>
          </a:xfrm>
        </p:spPr>
        <p:txBody>
          <a:bodyPr/>
          <a:lstStyle>
            <a:lvl1pPr marL="119063" indent="-119063">
              <a:tabLst/>
              <a:defRPr sz="1000"/>
            </a:lvl1pPr>
            <a:lvl2pPr marL="228600" indent="-109538">
              <a:defRPr sz="1000"/>
            </a:lvl2pPr>
            <a:lvl3pPr marL="347663" indent="-119063">
              <a:defRPr sz="1000"/>
            </a:lvl3pPr>
            <a:lvl4pPr marL="457200" indent="-109538">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Rectangle 11"/>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38095793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 textboxes with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21"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25" name="Text Placeholder 19"/>
          <p:cNvSpPr>
            <a:spLocks noGrp="1"/>
          </p:cNvSpPr>
          <p:nvPr>
            <p:ph type="body" sz="quarter" idx="15" hasCustomPrompt="1"/>
          </p:nvPr>
        </p:nvSpPr>
        <p:spPr>
          <a:xfrm>
            <a:off x="454025" y="1406525"/>
            <a:ext cx="25146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6" name="Text Placeholder 19"/>
          <p:cNvSpPr>
            <a:spLocks noGrp="1"/>
          </p:cNvSpPr>
          <p:nvPr>
            <p:ph type="body" sz="quarter" idx="16" hasCustomPrompt="1"/>
          </p:nvPr>
        </p:nvSpPr>
        <p:spPr>
          <a:xfrm>
            <a:off x="6626225" y="1406525"/>
            <a:ext cx="25146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7" name="Text Placeholder 19"/>
          <p:cNvSpPr>
            <a:spLocks noGrp="1"/>
          </p:cNvSpPr>
          <p:nvPr>
            <p:ph type="body" sz="quarter" idx="17" hasCustomPrompt="1"/>
          </p:nvPr>
        </p:nvSpPr>
        <p:spPr>
          <a:xfrm>
            <a:off x="3543300" y="1406525"/>
            <a:ext cx="25146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8" name="Text Placeholder 19"/>
          <p:cNvSpPr>
            <a:spLocks noGrp="1"/>
          </p:cNvSpPr>
          <p:nvPr>
            <p:ph type="body" sz="quarter" idx="22" hasCustomPrompt="1"/>
          </p:nvPr>
        </p:nvSpPr>
        <p:spPr>
          <a:xfrm>
            <a:off x="6626225" y="3902218"/>
            <a:ext cx="25146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9" name="Text Placeholder 19"/>
          <p:cNvSpPr>
            <a:spLocks noGrp="1"/>
          </p:cNvSpPr>
          <p:nvPr>
            <p:ph type="body" sz="quarter" idx="24" hasCustomPrompt="1"/>
          </p:nvPr>
        </p:nvSpPr>
        <p:spPr>
          <a:xfrm>
            <a:off x="454025" y="3902218"/>
            <a:ext cx="25146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32" name="Text Placeholder 19"/>
          <p:cNvSpPr>
            <a:spLocks noGrp="1"/>
          </p:cNvSpPr>
          <p:nvPr>
            <p:ph type="body" sz="quarter" idx="26" hasCustomPrompt="1"/>
          </p:nvPr>
        </p:nvSpPr>
        <p:spPr>
          <a:xfrm>
            <a:off x="3543300" y="3902218"/>
            <a:ext cx="2514600"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33" name="Content Placeholder 2"/>
          <p:cNvSpPr>
            <a:spLocks noGrp="1"/>
          </p:cNvSpPr>
          <p:nvPr>
            <p:ph idx="27"/>
          </p:nvPr>
        </p:nvSpPr>
        <p:spPr>
          <a:xfrm>
            <a:off x="452438" y="1870075"/>
            <a:ext cx="2514600" cy="1660382"/>
          </a:xfrm>
        </p:spPr>
        <p:txBody>
          <a:bodyPr/>
          <a:lstStyle>
            <a:lvl1pPr marL="119063" indent="-119063">
              <a:defRPr sz="1000"/>
            </a:lvl1pPr>
            <a:lvl2pPr marL="228600" indent="-109538">
              <a:defRPr sz="1000"/>
            </a:lvl2pPr>
            <a:lvl3pPr marL="287338" indent="-58738">
              <a:defRPr sz="1000"/>
            </a:lvl3pPr>
            <a:lvl4pPr marL="457200" indent="-109538">
              <a:defRPr sz="1000"/>
            </a:lvl4pPr>
            <a:lvl5pPr marL="576263" indent="-119063">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4" name="Content Placeholder 2"/>
          <p:cNvSpPr>
            <a:spLocks noGrp="1"/>
          </p:cNvSpPr>
          <p:nvPr>
            <p:ph idx="33"/>
          </p:nvPr>
        </p:nvSpPr>
        <p:spPr>
          <a:xfrm>
            <a:off x="3540126" y="1870075"/>
            <a:ext cx="2514600" cy="1660382"/>
          </a:xfrm>
        </p:spPr>
        <p:txBody>
          <a:bodyPr/>
          <a:lstStyle>
            <a:lvl1pPr marL="119063" indent="-119063">
              <a:defRPr sz="1000"/>
            </a:lvl1pPr>
            <a:lvl2pPr marL="228600" indent="-109538">
              <a:defRPr sz="1000"/>
            </a:lvl2pPr>
            <a:lvl3pPr marL="287338" indent="-58738">
              <a:defRPr sz="1000"/>
            </a:lvl3pPr>
            <a:lvl4pPr marL="457200" indent="-109538">
              <a:defRPr sz="1000"/>
            </a:lvl4pPr>
            <a:lvl5pPr marL="576263" indent="-119063">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5" name="Content Placeholder 2"/>
          <p:cNvSpPr>
            <a:spLocks noGrp="1"/>
          </p:cNvSpPr>
          <p:nvPr>
            <p:ph idx="34"/>
          </p:nvPr>
        </p:nvSpPr>
        <p:spPr>
          <a:xfrm>
            <a:off x="6627813" y="1870075"/>
            <a:ext cx="2514600" cy="1660382"/>
          </a:xfrm>
        </p:spPr>
        <p:txBody>
          <a:bodyPr/>
          <a:lstStyle>
            <a:lvl1pPr marL="119063" indent="-119063">
              <a:defRPr sz="1000"/>
            </a:lvl1pPr>
            <a:lvl2pPr marL="228600" indent="-109538">
              <a:defRPr sz="1000"/>
            </a:lvl2pPr>
            <a:lvl3pPr marL="287338" indent="-58738">
              <a:defRPr sz="1000"/>
            </a:lvl3pPr>
            <a:lvl4pPr marL="457200" indent="-109538">
              <a:defRPr sz="1000"/>
            </a:lvl4pPr>
            <a:lvl5pPr marL="576263" indent="-119063">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6" name="Content Placeholder 2"/>
          <p:cNvSpPr>
            <a:spLocks noGrp="1"/>
          </p:cNvSpPr>
          <p:nvPr>
            <p:ph idx="35"/>
          </p:nvPr>
        </p:nvSpPr>
        <p:spPr>
          <a:xfrm>
            <a:off x="452438" y="4365768"/>
            <a:ext cx="2514600" cy="1660382"/>
          </a:xfrm>
        </p:spPr>
        <p:txBody>
          <a:bodyPr/>
          <a:lstStyle>
            <a:lvl1pPr marL="119063" indent="-119063">
              <a:defRPr sz="1000"/>
            </a:lvl1pPr>
            <a:lvl2pPr marL="228600" indent="-109538">
              <a:defRPr sz="1000"/>
            </a:lvl2pPr>
            <a:lvl3pPr marL="287338" indent="-58738">
              <a:defRPr sz="1000"/>
            </a:lvl3pPr>
            <a:lvl4pPr marL="457200" indent="-109538">
              <a:defRPr sz="1000"/>
            </a:lvl4pPr>
            <a:lvl5pPr marL="576263" indent="-119063">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7" name="Content Placeholder 2"/>
          <p:cNvSpPr>
            <a:spLocks noGrp="1"/>
          </p:cNvSpPr>
          <p:nvPr>
            <p:ph idx="36"/>
          </p:nvPr>
        </p:nvSpPr>
        <p:spPr>
          <a:xfrm>
            <a:off x="3540126" y="4365768"/>
            <a:ext cx="2514600" cy="1660382"/>
          </a:xfrm>
        </p:spPr>
        <p:txBody>
          <a:bodyPr/>
          <a:lstStyle>
            <a:lvl1pPr marL="119063" indent="-119063">
              <a:defRPr sz="1000"/>
            </a:lvl1pPr>
            <a:lvl2pPr marL="228600" indent="-109538">
              <a:defRPr sz="1000"/>
            </a:lvl2pPr>
            <a:lvl3pPr marL="287338" indent="-58738">
              <a:defRPr sz="1000"/>
            </a:lvl3pPr>
            <a:lvl4pPr marL="457200" indent="-109538">
              <a:defRPr sz="1000"/>
            </a:lvl4pPr>
            <a:lvl5pPr marL="576263" indent="-119063">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8" name="Content Placeholder 2"/>
          <p:cNvSpPr>
            <a:spLocks noGrp="1"/>
          </p:cNvSpPr>
          <p:nvPr>
            <p:ph idx="37"/>
          </p:nvPr>
        </p:nvSpPr>
        <p:spPr>
          <a:xfrm>
            <a:off x="6627813" y="4365768"/>
            <a:ext cx="2514600" cy="1660382"/>
          </a:xfrm>
        </p:spPr>
        <p:txBody>
          <a:bodyPr/>
          <a:lstStyle>
            <a:lvl1pPr marL="119063" indent="-119063">
              <a:defRPr sz="1000"/>
            </a:lvl1pPr>
            <a:lvl2pPr marL="228600" indent="-109538">
              <a:defRPr sz="1000"/>
            </a:lvl2pPr>
            <a:lvl3pPr marL="287338" indent="-58738">
              <a:defRPr sz="1000"/>
            </a:lvl3pPr>
            <a:lvl4pPr marL="457200" indent="-109538">
              <a:defRPr sz="1000"/>
            </a:lvl4pPr>
            <a:lvl5pPr marL="576263" indent="-119063">
              <a:tabLst/>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132299314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8 textbox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25"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4" name="Content Placeholder 2"/>
          <p:cNvSpPr>
            <a:spLocks noGrp="1"/>
          </p:cNvSpPr>
          <p:nvPr>
            <p:ph idx="34"/>
          </p:nvPr>
        </p:nvSpPr>
        <p:spPr>
          <a:xfrm>
            <a:off x="452438" y="140652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2"/>
          <p:cNvSpPr>
            <a:spLocks noGrp="1"/>
          </p:cNvSpPr>
          <p:nvPr>
            <p:ph idx="43"/>
          </p:nvPr>
        </p:nvSpPr>
        <p:spPr>
          <a:xfrm>
            <a:off x="2720446" y="140652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8" name="Content Placeholder 2"/>
          <p:cNvSpPr>
            <a:spLocks noGrp="1"/>
          </p:cNvSpPr>
          <p:nvPr>
            <p:ph idx="44"/>
          </p:nvPr>
        </p:nvSpPr>
        <p:spPr>
          <a:xfrm>
            <a:off x="4988454" y="140652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1" name="Content Placeholder 2"/>
          <p:cNvSpPr>
            <a:spLocks noGrp="1"/>
          </p:cNvSpPr>
          <p:nvPr>
            <p:ph idx="45"/>
          </p:nvPr>
        </p:nvSpPr>
        <p:spPr>
          <a:xfrm>
            <a:off x="7256463" y="140652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2" name="Content Placeholder 2"/>
          <p:cNvSpPr>
            <a:spLocks noGrp="1"/>
          </p:cNvSpPr>
          <p:nvPr>
            <p:ph idx="46"/>
          </p:nvPr>
        </p:nvSpPr>
        <p:spPr>
          <a:xfrm>
            <a:off x="452438" y="391150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3" name="Content Placeholder 2"/>
          <p:cNvSpPr>
            <a:spLocks noGrp="1"/>
          </p:cNvSpPr>
          <p:nvPr>
            <p:ph idx="47"/>
          </p:nvPr>
        </p:nvSpPr>
        <p:spPr>
          <a:xfrm>
            <a:off x="2720446" y="391150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4" name="Content Placeholder 2"/>
          <p:cNvSpPr>
            <a:spLocks noGrp="1"/>
          </p:cNvSpPr>
          <p:nvPr>
            <p:ph idx="48"/>
          </p:nvPr>
        </p:nvSpPr>
        <p:spPr>
          <a:xfrm>
            <a:off x="4988454" y="391150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30" name="Content Placeholder 2"/>
          <p:cNvSpPr>
            <a:spLocks noGrp="1"/>
          </p:cNvSpPr>
          <p:nvPr>
            <p:ph idx="49"/>
          </p:nvPr>
        </p:nvSpPr>
        <p:spPr>
          <a:xfrm>
            <a:off x="7256463" y="3911505"/>
            <a:ext cx="1879600" cy="2114645"/>
          </a:xfrm>
        </p:spPr>
        <p:txBody>
          <a:bodyPr/>
          <a:lstStyle>
            <a:lvl1pPr marL="119063" indent="-119063">
              <a:defRPr sz="1000"/>
            </a:lvl1pPr>
            <a:lvl2pPr marL="228600" indent="-109538">
              <a:defRPr sz="1000"/>
            </a:lvl2pPr>
            <a:lvl3pPr marL="347663" indent="-119063">
              <a:defRPr sz="1000"/>
            </a:lvl3pPr>
            <a:lvl4pPr marL="457200" indent="-109538">
              <a:tabLst/>
              <a:defRPr sz="1000"/>
            </a:lvl4pPr>
            <a:lvl5pPr marL="576263" indent="-119063">
              <a:defRPr sz="1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37197826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8 textboxes with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4"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24" name="Text Placeholder 19"/>
          <p:cNvSpPr>
            <a:spLocks noGrp="1"/>
          </p:cNvSpPr>
          <p:nvPr>
            <p:ph type="body" sz="quarter" idx="34" hasCustomPrompt="1"/>
          </p:nvPr>
        </p:nvSpPr>
        <p:spPr>
          <a:xfrm>
            <a:off x="460375" y="1406525"/>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5" name="Text Placeholder 19"/>
          <p:cNvSpPr>
            <a:spLocks noGrp="1"/>
          </p:cNvSpPr>
          <p:nvPr>
            <p:ph type="body" sz="quarter" idx="35" hasCustomPrompt="1"/>
          </p:nvPr>
        </p:nvSpPr>
        <p:spPr>
          <a:xfrm>
            <a:off x="2735263" y="1406525"/>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26" name="Text Placeholder 19"/>
          <p:cNvSpPr>
            <a:spLocks noGrp="1"/>
          </p:cNvSpPr>
          <p:nvPr>
            <p:ph type="body" sz="quarter" idx="36" hasCustomPrompt="1"/>
          </p:nvPr>
        </p:nvSpPr>
        <p:spPr>
          <a:xfrm>
            <a:off x="5006975" y="1406525"/>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33" name="Text Placeholder 19"/>
          <p:cNvSpPr>
            <a:spLocks noGrp="1"/>
          </p:cNvSpPr>
          <p:nvPr>
            <p:ph type="body" sz="quarter" idx="37" hasCustomPrompt="1"/>
          </p:nvPr>
        </p:nvSpPr>
        <p:spPr>
          <a:xfrm>
            <a:off x="7265749" y="1406525"/>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34" name="Text Placeholder 19"/>
          <p:cNvSpPr>
            <a:spLocks noGrp="1"/>
          </p:cNvSpPr>
          <p:nvPr>
            <p:ph type="body" sz="quarter" idx="38" hasCustomPrompt="1"/>
          </p:nvPr>
        </p:nvSpPr>
        <p:spPr>
          <a:xfrm>
            <a:off x="460375" y="3910239"/>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43" name="Text Placeholder 19"/>
          <p:cNvSpPr>
            <a:spLocks noGrp="1"/>
          </p:cNvSpPr>
          <p:nvPr>
            <p:ph type="body" sz="quarter" idx="39" hasCustomPrompt="1"/>
          </p:nvPr>
        </p:nvSpPr>
        <p:spPr>
          <a:xfrm>
            <a:off x="2735263" y="3910239"/>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44" name="Text Placeholder 19"/>
          <p:cNvSpPr>
            <a:spLocks noGrp="1"/>
          </p:cNvSpPr>
          <p:nvPr>
            <p:ph type="body" sz="quarter" idx="40" hasCustomPrompt="1"/>
          </p:nvPr>
        </p:nvSpPr>
        <p:spPr>
          <a:xfrm>
            <a:off x="5006975" y="3910239"/>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45" name="Text Placeholder 19"/>
          <p:cNvSpPr>
            <a:spLocks noGrp="1"/>
          </p:cNvSpPr>
          <p:nvPr>
            <p:ph type="body" sz="quarter" idx="41" hasCustomPrompt="1"/>
          </p:nvPr>
        </p:nvSpPr>
        <p:spPr>
          <a:xfrm>
            <a:off x="7265749" y="3910239"/>
            <a:ext cx="1876664" cy="336550"/>
          </a:xfrm>
        </p:spPr>
        <p:txBody>
          <a:bodyPr/>
          <a:lstStyle>
            <a:lvl1pPr marL="0" indent="0">
              <a:spcBef>
                <a:spcPts val="0"/>
              </a:spcBef>
              <a:buNone/>
              <a:defRPr sz="1000" b="1">
                <a:solidFill>
                  <a:schemeClr val="accent1"/>
                </a:solidFill>
                <a:latin typeface="+mj-lt"/>
              </a:defRPr>
            </a:lvl1pPr>
            <a:lvl2pPr marL="0" indent="0">
              <a:spcBef>
                <a:spcPts val="0"/>
              </a:spcBef>
              <a:buNone/>
              <a:defRPr sz="10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10 </a:t>
            </a:r>
            <a:r>
              <a:rPr lang="en-US" dirty="0" err="1" smtClean="0"/>
              <a:t>pt</a:t>
            </a:r>
            <a:endParaRPr lang="en-US" dirty="0" smtClean="0"/>
          </a:p>
          <a:p>
            <a:pPr lvl="1"/>
            <a:r>
              <a:rPr lang="en-US" dirty="0" smtClean="0"/>
              <a:t>Subheading 10 </a:t>
            </a:r>
            <a:r>
              <a:rPr lang="en-US" dirty="0" err="1" smtClean="0"/>
              <a:t>pt</a:t>
            </a:r>
            <a:endParaRPr lang="en-US" dirty="0" smtClean="0"/>
          </a:p>
        </p:txBody>
      </p:sp>
      <p:sp>
        <p:nvSpPr>
          <p:cNvPr id="46" name="Content Placeholder 6"/>
          <p:cNvSpPr>
            <a:spLocks noGrp="1"/>
          </p:cNvSpPr>
          <p:nvPr>
            <p:ph sz="quarter" idx="42"/>
          </p:nvPr>
        </p:nvSpPr>
        <p:spPr>
          <a:xfrm>
            <a:off x="460375" y="1867380"/>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7" name="Content Placeholder 6"/>
          <p:cNvSpPr>
            <a:spLocks noGrp="1"/>
          </p:cNvSpPr>
          <p:nvPr>
            <p:ph sz="quarter" idx="56"/>
          </p:nvPr>
        </p:nvSpPr>
        <p:spPr>
          <a:xfrm>
            <a:off x="2734310" y="1867380"/>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8" name="Content Placeholder 6"/>
          <p:cNvSpPr>
            <a:spLocks noGrp="1"/>
          </p:cNvSpPr>
          <p:nvPr>
            <p:ph sz="quarter" idx="57"/>
          </p:nvPr>
        </p:nvSpPr>
        <p:spPr>
          <a:xfrm>
            <a:off x="5003483" y="1867380"/>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Content Placeholder 6"/>
          <p:cNvSpPr>
            <a:spLocks noGrp="1"/>
          </p:cNvSpPr>
          <p:nvPr>
            <p:ph sz="quarter" idx="58"/>
          </p:nvPr>
        </p:nvSpPr>
        <p:spPr>
          <a:xfrm>
            <a:off x="7272655" y="1858913"/>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0" name="Content Placeholder 6"/>
          <p:cNvSpPr>
            <a:spLocks noGrp="1"/>
          </p:cNvSpPr>
          <p:nvPr>
            <p:ph sz="quarter" idx="59"/>
          </p:nvPr>
        </p:nvSpPr>
        <p:spPr>
          <a:xfrm>
            <a:off x="460375" y="4355752"/>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1" name="Content Placeholder 6"/>
          <p:cNvSpPr>
            <a:spLocks noGrp="1"/>
          </p:cNvSpPr>
          <p:nvPr>
            <p:ph sz="quarter" idx="60"/>
          </p:nvPr>
        </p:nvSpPr>
        <p:spPr>
          <a:xfrm>
            <a:off x="2734310" y="4355752"/>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2" name="Content Placeholder 6"/>
          <p:cNvSpPr>
            <a:spLocks noGrp="1"/>
          </p:cNvSpPr>
          <p:nvPr>
            <p:ph sz="quarter" idx="61"/>
          </p:nvPr>
        </p:nvSpPr>
        <p:spPr>
          <a:xfrm>
            <a:off x="5003483" y="4355752"/>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3" name="Content Placeholder 6"/>
          <p:cNvSpPr>
            <a:spLocks noGrp="1"/>
          </p:cNvSpPr>
          <p:nvPr>
            <p:ph sz="quarter" idx="62"/>
          </p:nvPr>
        </p:nvSpPr>
        <p:spPr>
          <a:xfrm>
            <a:off x="7272655" y="4355752"/>
            <a:ext cx="1874520" cy="16703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19063" indent="-119063">
              <a:defRPr lang="en-US" sz="1000" dirty="0" smtClean="0"/>
            </a:lvl1pPr>
            <a:lvl2pPr marL="228600" indent="-109538">
              <a:defRPr lang="en-US" sz="1000" dirty="0" smtClean="0"/>
            </a:lvl2pPr>
            <a:lvl3pPr marL="347663" indent="-119063">
              <a:defRPr lang="en-US" sz="1000" dirty="0" smtClean="0"/>
            </a:lvl3pPr>
            <a:lvl4pPr marL="457200" indent="-109538">
              <a:defRPr lang="en-US" sz="1000" dirty="0" smtClean="0"/>
            </a:lvl4pPr>
            <a:lvl5pPr marL="576263" indent="-119063">
              <a:defRPr lang="en-US" sz="10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408754732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1/3 spl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18"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5" name="Content Placeholder 2"/>
          <p:cNvSpPr>
            <a:spLocks noGrp="1"/>
          </p:cNvSpPr>
          <p:nvPr>
            <p:ph idx="28"/>
          </p:nvPr>
        </p:nvSpPr>
        <p:spPr>
          <a:xfrm>
            <a:off x="3540126" y="1925637"/>
            <a:ext cx="5600700" cy="4100513"/>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2"/>
          <p:cNvSpPr>
            <a:spLocks noGrp="1"/>
          </p:cNvSpPr>
          <p:nvPr>
            <p:ph idx="27"/>
          </p:nvPr>
        </p:nvSpPr>
        <p:spPr>
          <a:xfrm>
            <a:off x="452438" y="1925637"/>
            <a:ext cx="2514600" cy="4100513"/>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Text Placeholder 19"/>
          <p:cNvSpPr>
            <a:spLocks noGrp="1"/>
          </p:cNvSpPr>
          <p:nvPr>
            <p:ph type="body" sz="quarter" idx="15" hasCustomPrompt="1"/>
          </p:nvPr>
        </p:nvSpPr>
        <p:spPr>
          <a:xfrm>
            <a:off x="454025" y="1406525"/>
            <a:ext cx="2514600" cy="336550"/>
          </a:xfrm>
        </p:spPr>
        <p:txBody>
          <a:bodyPr/>
          <a:lstStyle>
            <a:lvl1pPr marL="0" indent="0">
              <a:spcBef>
                <a:spcPts val="0"/>
              </a:spcBef>
              <a:buNone/>
              <a:defRPr sz="1200" b="1">
                <a:solidFill>
                  <a:schemeClr val="accent1"/>
                </a:solidFill>
                <a:latin typeface="+mj-lt"/>
              </a:defRPr>
            </a:lvl1pPr>
            <a:lvl2pPr marL="0" indent="0">
              <a:spcBef>
                <a:spcPts val="0"/>
              </a:spcBef>
              <a:buNone/>
              <a:defRPr sz="12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9" name="Text Placeholder 19"/>
          <p:cNvSpPr>
            <a:spLocks noGrp="1"/>
          </p:cNvSpPr>
          <p:nvPr>
            <p:ph type="body" sz="quarter" idx="17" hasCustomPrompt="1"/>
          </p:nvPr>
        </p:nvSpPr>
        <p:spPr>
          <a:xfrm>
            <a:off x="3543300" y="1406525"/>
            <a:ext cx="5600700" cy="336550"/>
          </a:xfrm>
        </p:spPr>
        <p:txBody>
          <a:bodyPr/>
          <a:lstStyle>
            <a:lvl1pPr marL="0" indent="0">
              <a:spcBef>
                <a:spcPts val="0"/>
              </a:spcBef>
              <a:buNone/>
              <a:defRPr sz="1200" b="1">
                <a:solidFill>
                  <a:schemeClr val="accent1"/>
                </a:solidFill>
                <a:latin typeface="+mj-lt"/>
              </a:defRPr>
            </a:lvl1pPr>
            <a:lvl2pPr marL="0" indent="0">
              <a:spcBef>
                <a:spcPts val="0"/>
              </a:spcBef>
              <a:buNone/>
              <a:defRPr sz="12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0"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7468873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columns 2/3 spl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10"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1" name="Text Placeholder 19"/>
          <p:cNvSpPr>
            <a:spLocks noGrp="1"/>
          </p:cNvSpPr>
          <p:nvPr>
            <p:ph type="body" sz="quarter" idx="15" hasCustomPrompt="1"/>
          </p:nvPr>
        </p:nvSpPr>
        <p:spPr>
          <a:xfrm>
            <a:off x="454025" y="1406525"/>
            <a:ext cx="5600700" cy="336550"/>
          </a:xfrm>
        </p:spPr>
        <p:txBody>
          <a:bodyPr/>
          <a:lstStyle>
            <a:lvl1pPr marL="0" indent="0">
              <a:spcBef>
                <a:spcPts val="0"/>
              </a:spcBef>
              <a:buNone/>
              <a:defRPr sz="1200" b="1">
                <a:solidFill>
                  <a:schemeClr val="accent1"/>
                </a:solidFill>
                <a:latin typeface="+mj-lt"/>
              </a:defRPr>
            </a:lvl1pPr>
            <a:lvl2pPr marL="0" indent="0">
              <a:spcBef>
                <a:spcPts val="0"/>
              </a:spcBef>
              <a:buNone/>
              <a:defRPr sz="12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7" name="Text Placeholder 19"/>
          <p:cNvSpPr>
            <a:spLocks noGrp="1"/>
          </p:cNvSpPr>
          <p:nvPr>
            <p:ph type="body" sz="quarter" idx="17" hasCustomPrompt="1"/>
          </p:nvPr>
        </p:nvSpPr>
        <p:spPr>
          <a:xfrm>
            <a:off x="6626224" y="1406525"/>
            <a:ext cx="2514600" cy="336550"/>
          </a:xfrm>
        </p:spPr>
        <p:txBody>
          <a:bodyPr/>
          <a:lstStyle>
            <a:lvl1pPr marL="0" indent="0">
              <a:spcBef>
                <a:spcPts val="0"/>
              </a:spcBef>
              <a:buNone/>
              <a:defRPr sz="1200" b="1">
                <a:solidFill>
                  <a:schemeClr val="accent1"/>
                </a:solidFill>
                <a:latin typeface="+mj-lt"/>
              </a:defRPr>
            </a:lvl1pPr>
            <a:lvl2pPr marL="0" indent="0">
              <a:spcBef>
                <a:spcPts val="0"/>
              </a:spcBef>
              <a:buNone/>
              <a:defRPr sz="12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8" name="Content Placeholder 2"/>
          <p:cNvSpPr>
            <a:spLocks noGrp="1"/>
          </p:cNvSpPr>
          <p:nvPr>
            <p:ph idx="28"/>
          </p:nvPr>
        </p:nvSpPr>
        <p:spPr>
          <a:xfrm>
            <a:off x="6626224" y="1925637"/>
            <a:ext cx="2514600" cy="4100513"/>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Content Placeholder 2"/>
          <p:cNvSpPr>
            <a:spLocks noGrp="1"/>
          </p:cNvSpPr>
          <p:nvPr>
            <p:ph idx="27"/>
          </p:nvPr>
        </p:nvSpPr>
        <p:spPr>
          <a:xfrm>
            <a:off x="452438" y="1925637"/>
            <a:ext cx="5600700" cy="4100513"/>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2526335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0375" y="385763"/>
            <a:ext cx="8675688" cy="758825"/>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52437" y="1406524"/>
            <a:ext cx="8689976" cy="4932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Rectangle 15"/>
          <p:cNvSpPr>
            <a:spLocks noChangeArrowheads="1"/>
          </p:cNvSpPr>
          <p:nvPr/>
        </p:nvSpPr>
        <p:spPr bwMode="gray">
          <a:xfrm>
            <a:off x="8535988" y="6478588"/>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4" name="DocID"/>
          <p:cNvSpPr txBox="1"/>
          <p:nvPr/>
        </p:nvSpPr>
        <p:spPr>
          <a:xfrm>
            <a:off x="1267435" y="6547859"/>
            <a:ext cx="65" cy="92654"/>
          </a:xfrm>
          <a:prstGeom prst="rect">
            <a:avLst/>
          </a:prstGeom>
          <a:noFill/>
        </p:spPr>
        <p:txBody>
          <a:bodyPr vert="horz" wrap="none" lIns="0" tIns="0" rIns="0" bIns="0" rtlCol="0" anchor="b">
            <a:spAutoFit/>
          </a:bodyPr>
          <a:lstStyle/>
          <a:p>
            <a:pPr algn="l"/>
            <a:endParaRPr kumimoji="0" lang="de-DE" sz="700" b="0" i="0" u="none" baseline="0" dirty="0">
              <a:solidFill>
                <a:schemeClr val="accent3"/>
              </a:solidFill>
            </a:endParaRPr>
          </a:p>
        </p:txBody>
      </p:sp>
      <p:sp>
        <p:nvSpPr>
          <p:cNvPr id="7" name="Rectangle 15"/>
          <p:cNvSpPr>
            <a:spLocks noChangeArrowheads="1"/>
          </p:cNvSpPr>
          <p:nvPr userDrawn="1"/>
        </p:nvSpPr>
        <p:spPr bwMode="gray">
          <a:xfrm>
            <a:off x="8535988" y="6478588"/>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9" name="DocID"/>
          <p:cNvSpPr txBox="1"/>
          <p:nvPr userDrawn="1"/>
        </p:nvSpPr>
        <p:spPr>
          <a:xfrm>
            <a:off x="1267435" y="6547859"/>
            <a:ext cx="65" cy="92654"/>
          </a:xfrm>
          <a:prstGeom prst="rect">
            <a:avLst/>
          </a:prstGeom>
          <a:noFill/>
        </p:spPr>
        <p:txBody>
          <a:bodyPr vert="horz" wrap="none" lIns="0" tIns="0" rIns="0" bIns="0" rtlCol="0" anchor="b">
            <a:spAutoFit/>
          </a:bodyPr>
          <a:lstStyle/>
          <a:p>
            <a:pPr algn="l"/>
            <a:endParaRPr kumimoji="0" lang="de-DE" sz="700" b="0" i="0" u="none" baseline="0" dirty="0">
              <a:solidFill>
                <a:schemeClr val="accent3"/>
              </a:solidFill>
            </a:endParaRPr>
          </a:p>
        </p:txBody>
      </p:sp>
    </p:spTree>
    <p:extLst>
      <p:ext uri="{BB962C8B-B14F-4D97-AF65-F5344CB8AC3E}">
        <p14:creationId xmlns:p14="http://schemas.microsoft.com/office/powerpoint/2010/main" val="38152048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V - small portrai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455025" y="385763"/>
            <a:ext cx="685800" cy="914400"/>
          </a:xfrm>
          <a:noFill/>
          <a:ln>
            <a:noFill/>
          </a:ln>
        </p:spPr>
        <p:txBody>
          <a:bodyPr anchor="ctr" anchorCtr="0"/>
          <a:lstStyle>
            <a:lvl1pPr marL="0" indent="0" algn="ctr">
              <a:buFontTx/>
              <a:buNone/>
              <a:defRPr sz="1000" b="1">
                <a:solidFill>
                  <a:srgbClr val="808080"/>
                </a:solidFill>
              </a:defRPr>
            </a:lvl1pPr>
          </a:lstStyle>
          <a:p>
            <a:r>
              <a:rPr lang="en-US" dirty="0" smtClean="0"/>
              <a:t>Click icon to add picture</a:t>
            </a:r>
            <a:endParaRPr lang="en-GB" dirty="0"/>
          </a:p>
        </p:txBody>
      </p:sp>
      <p:sp>
        <p:nvSpPr>
          <p:cNvPr id="9" name="Text Placeholder 8"/>
          <p:cNvSpPr>
            <a:spLocks noGrp="1"/>
          </p:cNvSpPr>
          <p:nvPr>
            <p:ph type="body" sz="quarter" idx="12"/>
          </p:nvPr>
        </p:nvSpPr>
        <p:spPr>
          <a:xfrm>
            <a:off x="449263" y="1406525"/>
            <a:ext cx="8686800" cy="49307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2"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5" name="Title 1"/>
          <p:cNvSpPr>
            <a:spLocks noGrp="1"/>
          </p:cNvSpPr>
          <p:nvPr>
            <p:ph type="title"/>
          </p:nvPr>
        </p:nvSpPr>
        <p:spPr>
          <a:xfrm>
            <a:off x="455613" y="382588"/>
            <a:ext cx="7900987" cy="758825"/>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195412624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V - large portrait">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450310" y="1406525"/>
            <a:ext cx="2736340" cy="3838575"/>
          </a:xfrm>
        </p:spPr>
        <p:txBody>
          <a:bodyPr anchor="ctr" anchorCtr="0"/>
          <a:lstStyle>
            <a:lvl1pPr marL="0" indent="0" algn="ctr">
              <a:buFontTx/>
              <a:buNone/>
              <a:defRPr sz="1200" b="1">
                <a:solidFill>
                  <a:srgbClr val="808080"/>
                </a:solidFill>
              </a:defRPr>
            </a:lvl1pPr>
          </a:lstStyle>
          <a:p>
            <a:r>
              <a:rPr lang="en-US" dirty="0" smtClean="0"/>
              <a:t>Click icon to add picture</a:t>
            </a:r>
            <a:endParaRPr lang="en-GB" dirty="0"/>
          </a:p>
        </p:txBody>
      </p:sp>
      <p:sp>
        <p:nvSpPr>
          <p:cNvPr id="13" name="Text Placeholder 12"/>
          <p:cNvSpPr>
            <a:spLocks noGrp="1"/>
          </p:cNvSpPr>
          <p:nvPr>
            <p:ph type="body" sz="quarter" idx="12"/>
          </p:nvPr>
        </p:nvSpPr>
        <p:spPr>
          <a:xfrm>
            <a:off x="3802063" y="1406525"/>
            <a:ext cx="5334000" cy="4624388"/>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1"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6" name="Title 1"/>
          <p:cNvSpPr>
            <a:spLocks noGrp="1"/>
          </p:cNvSpPr>
          <p:nvPr>
            <p:ph type="title"/>
          </p:nvPr>
        </p:nvSpPr>
        <p:spPr>
          <a:xfrm>
            <a:off x="455613" y="382588"/>
            <a:ext cx="8686800" cy="758825"/>
          </a:xfrm>
        </p:spPr>
        <p:txBody>
          <a:bodyPr/>
          <a:lstStyle/>
          <a:p>
            <a:r>
              <a:rPr lang="en-US" smtClean="0"/>
              <a:t>Click to edit Master title style</a:t>
            </a:r>
            <a:endParaRPr lang="en-GB" dirty="0"/>
          </a:p>
        </p:txBody>
      </p:sp>
    </p:spTree>
    <p:extLst>
      <p:ext uri="{BB962C8B-B14F-4D97-AF65-F5344CB8AC3E}">
        <p14:creationId xmlns:p14="http://schemas.microsoft.com/office/powerpoint/2010/main" val="1094435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OW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3819" y="3266894"/>
            <a:ext cx="1995150" cy="324212"/>
          </a:xfrm>
          <a:prstGeom prst="rect">
            <a:avLst/>
          </a:prstGeom>
        </p:spPr>
      </p:pic>
    </p:spTree>
    <p:extLst>
      <p:ext uri="{BB962C8B-B14F-4D97-AF65-F5344CB8AC3E}">
        <p14:creationId xmlns:p14="http://schemas.microsoft.com/office/powerpoint/2010/main" val="299315562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5825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6"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360737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alification">
    <p:spTree>
      <p:nvGrpSpPr>
        <p:cNvPr id="1" name=""/>
        <p:cNvGrpSpPr/>
        <p:nvPr/>
      </p:nvGrpSpPr>
      <p:grpSpPr>
        <a:xfrm>
          <a:off x="0" y="0"/>
          <a:ext cx="0" cy="0"/>
          <a:chOff x="0" y="0"/>
          <a:chExt cx="0" cy="0"/>
        </a:xfrm>
      </p:grpSpPr>
      <p:graphicFrame>
        <p:nvGraphicFramePr>
          <p:cNvPr id="7" name="TextConfOW-S-"/>
          <p:cNvGraphicFramePr>
            <a:graphicFrameLocks noGrp="1"/>
          </p:cNvGraphicFramePr>
          <p:nvPr userDrawn="1">
            <p:extLst>
              <p:ext uri="{D42A27DB-BD31-4B8C-83A1-F6EECF244321}">
                <p14:modId xmlns:p14="http://schemas.microsoft.com/office/powerpoint/2010/main" val="520989068"/>
              </p:ext>
            </p:extLst>
          </p:nvPr>
        </p:nvGraphicFramePr>
        <p:xfrm>
          <a:off x="454026" y="2508504"/>
          <a:ext cx="8686800" cy="1840992"/>
        </p:xfrm>
        <a:graphic>
          <a:graphicData uri="http://schemas.openxmlformats.org/drawingml/2006/table">
            <a:tbl>
              <a:tblPr/>
              <a:tblGrid>
                <a:gridCol w="2774759"/>
                <a:gridCol w="5912041"/>
              </a:tblGrid>
              <a:tr h="256137">
                <a:tc>
                  <a:txBody>
                    <a:bodyPr/>
                    <a:lstStyle/>
                    <a:p>
                      <a:pPr marL="0" marR="0" lvl="0" indent="0" algn="r" defTabSz="914400" rtl="0" eaLnBrk="1" fontAlgn="base" latinLnBrk="0" hangingPunct="1">
                        <a:lnSpc>
                          <a:spcPct val="100000"/>
                        </a:lnSpc>
                        <a:spcBef>
                          <a:spcPct val="60000"/>
                        </a:spcBef>
                        <a:spcAft>
                          <a:spcPct val="0"/>
                        </a:spcAft>
                        <a:buClrTx/>
                        <a:buSzTx/>
                        <a:buFontTx/>
                        <a:buNone/>
                        <a:tabLst/>
                      </a:pPr>
                      <a:r>
                        <a:rPr kumimoji="0" lang="en-US" sz="1400" b="0" i="0" u="none" strike="noStrike" cap="none" normalizeH="0" baseline="0" dirty="0" smtClean="0">
                          <a:ln>
                            <a:noFill/>
                          </a:ln>
                          <a:solidFill>
                            <a:srgbClr val="002C77"/>
                          </a:solidFill>
                          <a:effectLst/>
                          <a:latin typeface="Arial" charset="0"/>
                          <a:cs typeface="Arial" charset="0"/>
                        </a:rPr>
                        <a:t>QUALIFICATIONS, ASSUMPTIONS AND LIMITING CONDITIONS</a:t>
                      </a:r>
                      <a:endParaRPr kumimoji="0" lang="en-GB" sz="1400" b="0" i="0" u="none" strike="noStrike" cap="none" normalizeH="0" baseline="0" dirty="0" smtClean="0">
                        <a:ln>
                          <a:noFill/>
                        </a:ln>
                        <a:solidFill>
                          <a:srgbClr val="002C77"/>
                        </a:solidFill>
                        <a:effectLst/>
                        <a:latin typeface="Arial" charset="0"/>
                        <a:cs typeface="Arial" charset="0"/>
                      </a:endParaRPr>
                    </a:p>
                  </a:txBody>
                  <a:tcPr marL="0" marR="228600" marT="18288" marB="18288"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cs typeface="Arial" charset="0"/>
                        </a:rPr>
                        <a:t>This report is for the exclusive use of the Oliver Wyman client named herein. This report is not intended for general circulation or publication, nor is it to be reproduced, quoted or distributed for any purpose without the prior written permission of Oliver Wyman. There are no third party beneficiaries with respect to this report, and Oliver Wyman does not accept any liability to any third party.
Information furnished by others, upon which all or portions of this report are based, is believed to be reliable but has not been independently verified, unless otherwise expressly indicated. Public information and industry and statistical data are from sources we deem to be reliable; however, we make no representation as to the accuracy or completeness of such information. The findings contained in this report may contain predictions based on current data and historical trends. Any such predictions are subject to inherent risks and uncertainties. Oliver Wyman accepts no responsibility for actual results or future events.
The opinions expressed in this report are valid only for the purpose stated herein and as of the date of this report. No obligation is assumed to revise this report to reflect changes, events or conditions, which occur subsequent to the date hereof.
All decisions in connection with the implementation or use of advice or recommendations contained in this report are the sole responsibility of the client. This report does not represent investment advice nor does it provide an opinion regarding the fairness of any transaction to any and all parties.</a:t>
                      </a:r>
                    </a:p>
                  </a:txBody>
                  <a:tcPr marL="36576" marR="36576" marT="18288" marB="18288" horzOverflow="overflow">
                    <a:lnL>
                      <a:noFill/>
                    </a:lnL>
                    <a:lnR>
                      <a:noFill/>
                    </a:lnR>
                    <a:lnT>
                      <a:noFill/>
                    </a:lnT>
                    <a:lnB>
                      <a:noFill/>
                    </a:lnB>
                    <a:lnTlToBr>
                      <a:noFill/>
                    </a:lnTlToBr>
                    <a:lnBlToTr>
                      <a:noFill/>
                    </a:lnBlToTr>
                    <a:noFill/>
                  </a:tcPr>
                </a:tc>
              </a:tr>
            </a:tbl>
          </a:graphicData>
        </a:graphic>
      </p:graphicFrame>
      <p:sp>
        <p:nvSpPr>
          <p:cNvPr id="2" name="DocID"/>
          <p:cNvSpPr txBox="1"/>
          <p:nvPr/>
        </p:nvSpPr>
        <p:spPr>
          <a:xfrm>
            <a:off x="1267435" y="6547859"/>
            <a:ext cx="65" cy="92654"/>
          </a:xfrm>
          <a:prstGeom prst="rect">
            <a:avLst/>
          </a:prstGeom>
          <a:noFill/>
        </p:spPr>
        <p:txBody>
          <a:bodyPr vert="horz" wrap="none" lIns="0" tIns="0" rIns="0" bIns="0" rtlCol="0" anchor="b">
            <a:spAutoFit/>
          </a:bodyPr>
          <a:lstStyle/>
          <a:p>
            <a:pPr algn="l"/>
            <a:endParaRPr kumimoji="0" lang="de-DE" sz="700" b="0" i="0" u="none" baseline="0" dirty="0">
              <a:solidFill>
                <a:schemeClr val="hlink"/>
              </a:solidFill>
            </a:endParaRPr>
          </a:p>
        </p:txBody>
      </p:sp>
      <p:sp>
        <p:nvSpPr>
          <p:cNvPr id="4" name="DocID"/>
          <p:cNvSpPr txBox="1"/>
          <p:nvPr userDrawn="1"/>
        </p:nvSpPr>
        <p:spPr>
          <a:xfrm>
            <a:off x="1267435" y="6547859"/>
            <a:ext cx="65" cy="92654"/>
          </a:xfrm>
          <a:prstGeom prst="rect">
            <a:avLst/>
          </a:prstGeom>
          <a:noFill/>
        </p:spPr>
        <p:txBody>
          <a:bodyPr vert="horz" wrap="none" lIns="0" tIns="0" rIns="0" bIns="0" rtlCol="0" anchor="b">
            <a:spAutoFit/>
          </a:bodyPr>
          <a:lstStyle/>
          <a:p>
            <a:pPr algn="l"/>
            <a:endParaRPr kumimoji="0" lang="de-DE" sz="700" b="0" i="0" u="none" baseline="0" dirty="0">
              <a:solidFill>
                <a:schemeClr val="hlink"/>
              </a:solidFill>
            </a:endParaRPr>
          </a:p>
        </p:txBody>
      </p:sp>
    </p:spTree>
    <p:extLst>
      <p:ext uri="{BB962C8B-B14F-4D97-AF65-F5344CB8AC3E}">
        <p14:creationId xmlns:p14="http://schemas.microsoft.com/office/powerpoint/2010/main" val="20665943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identiality">
    <p:spTree>
      <p:nvGrpSpPr>
        <p:cNvPr id="1" name=""/>
        <p:cNvGrpSpPr/>
        <p:nvPr/>
      </p:nvGrpSpPr>
      <p:grpSpPr>
        <a:xfrm>
          <a:off x="0" y="0"/>
          <a:ext cx="0" cy="0"/>
          <a:chOff x="0" y="0"/>
          <a:chExt cx="0" cy="0"/>
        </a:xfrm>
      </p:grpSpPr>
      <p:graphicFrame>
        <p:nvGraphicFramePr>
          <p:cNvPr id="7" name="DTP_Confidentiality"/>
          <p:cNvGraphicFramePr>
            <a:graphicFrameLocks noGrp="1"/>
          </p:cNvGraphicFramePr>
          <p:nvPr userDrawn="1">
            <p:extLst>
              <p:ext uri="{D42A27DB-BD31-4B8C-83A1-F6EECF244321}">
                <p14:modId xmlns:p14="http://schemas.microsoft.com/office/powerpoint/2010/main" val="2661557266"/>
              </p:ext>
            </p:extLst>
          </p:nvPr>
        </p:nvGraphicFramePr>
        <p:xfrm>
          <a:off x="454026" y="2828544"/>
          <a:ext cx="8686800" cy="1200912"/>
        </p:xfrm>
        <a:graphic>
          <a:graphicData uri="http://schemas.openxmlformats.org/drawingml/2006/table">
            <a:tbl>
              <a:tblPr/>
              <a:tblGrid>
                <a:gridCol w="2774759"/>
                <a:gridCol w="5912041"/>
              </a:tblGrid>
              <a:tr h="630157">
                <a:tc>
                  <a:txBody>
                    <a:bodyPr/>
                    <a:lstStyle/>
                    <a:p>
                      <a:pPr marL="0" marR="0" lvl="0" indent="0" algn="r" defTabSz="914400" rtl="0" eaLnBrk="1" fontAlgn="base" latinLnBrk="0" hangingPunct="1">
                        <a:lnSpc>
                          <a:spcPct val="100000"/>
                        </a:lnSpc>
                        <a:spcBef>
                          <a:spcPct val="6000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CONFIDENTIALITY</a:t>
                      </a:r>
                      <a:endParaRPr kumimoji="0" lang="en-GB" sz="1400" b="0" i="0" u="none" strike="noStrike" cap="none" normalizeH="0" baseline="0" dirty="0" smtClean="0">
                        <a:ln>
                          <a:noFill/>
                        </a:ln>
                        <a:solidFill>
                          <a:schemeClr val="tx2"/>
                        </a:solidFill>
                        <a:effectLst/>
                        <a:latin typeface="Arial" charset="0"/>
                        <a:cs typeface="Arial" charset="0"/>
                      </a:endParaRPr>
                    </a:p>
                  </a:txBody>
                  <a:tcPr marL="0" marR="228600" marT="18288" marB="18288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cs typeface="Arial" charset="0"/>
                        </a:rPr>
                        <a:t>Our clients’ industries are extremely competitive, and the maintenance of confidentiality with respect to our clients’ plans and data is critical. Oliver Wyman rigorously applies internal confidentiality practices to protect the confidentiality of all client information.
Similarly, our industry is very competitive. We view our approaches and insights as proprietary and therefore look to our clients to protect our interests in our proposals, presentations, methodologies and analytical techniques. Under no circumstances should this material be shared with any third party without the prior written consent of Oliver Wyman.
© Oliver Wyman</a:t>
                      </a:r>
                    </a:p>
                  </a:txBody>
                  <a:tcPr marL="36576" marR="36576" marT="18288" marB="182880" horzOverflow="overflow">
                    <a:lnL>
                      <a:noFill/>
                    </a:lnL>
                    <a:lnR>
                      <a:noFill/>
                    </a:lnR>
                    <a:lnT>
                      <a:noFill/>
                    </a:lnT>
                    <a:lnB>
                      <a:noFill/>
                    </a:lnB>
                    <a:lnTlToBr>
                      <a:noFill/>
                    </a:lnTlToBr>
                    <a:lnBlToTr>
                      <a:noFill/>
                    </a:lnBlToTr>
                    <a:noFill/>
                  </a:tcPr>
                </a:tc>
              </a:tr>
            </a:tbl>
          </a:graphicData>
        </a:graphic>
      </p:graphicFrame>
      <p:sp>
        <p:nvSpPr>
          <p:cNvPr id="2" name="DocID"/>
          <p:cNvSpPr txBox="1"/>
          <p:nvPr/>
        </p:nvSpPr>
        <p:spPr>
          <a:xfrm>
            <a:off x="1267435" y="6547859"/>
            <a:ext cx="65" cy="92654"/>
          </a:xfrm>
          <a:prstGeom prst="rect">
            <a:avLst/>
          </a:prstGeom>
          <a:noFill/>
        </p:spPr>
        <p:txBody>
          <a:bodyPr vert="horz" wrap="none" lIns="0" tIns="0" rIns="0" bIns="0" rtlCol="0" anchor="b">
            <a:spAutoFit/>
          </a:bodyPr>
          <a:lstStyle/>
          <a:p>
            <a:pPr algn="l"/>
            <a:endParaRPr kumimoji="0" lang="de-DE" sz="700" b="0" i="0" u="none" baseline="0" dirty="0">
              <a:solidFill>
                <a:schemeClr val="hlink"/>
              </a:solidFill>
            </a:endParaRPr>
          </a:p>
        </p:txBody>
      </p:sp>
      <p:sp>
        <p:nvSpPr>
          <p:cNvPr id="4" name="DocID"/>
          <p:cNvSpPr txBox="1"/>
          <p:nvPr userDrawn="1"/>
        </p:nvSpPr>
        <p:spPr>
          <a:xfrm>
            <a:off x="1267435" y="6547859"/>
            <a:ext cx="65" cy="92654"/>
          </a:xfrm>
          <a:prstGeom prst="rect">
            <a:avLst/>
          </a:prstGeom>
          <a:noFill/>
        </p:spPr>
        <p:txBody>
          <a:bodyPr vert="horz" wrap="none" lIns="0" tIns="0" rIns="0" bIns="0" rtlCol="0" anchor="b">
            <a:spAutoFit/>
          </a:bodyPr>
          <a:lstStyle/>
          <a:p>
            <a:pPr algn="l"/>
            <a:endParaRPr kumimoji="0" lang="de-DE" sz="700" b="0" i="0" u="none" baseline="0" dirty="0">
              <a:solidFill>
                <a:schemeClr val="hlink"/>
              </a:solidFill>
            </a:endParaRPr>
          </a:p>
        </p:txBody>
      </p:sp>
    </p:spTree>
    <p:extLst>
      <p:ext uri="{BB962C8B-B14F-4D97-AF65-F5344CB8AC3E}">
        <p14:creationId xmlns:p14="http://schemas.microsoft.com/office/powerpoint/2010/main" val="12481548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5613" y="382588"/>
            <a:ext cx="8686800" cy="758825"/>
          </a:xfrm>
        </p:spPr>
        <p:txBody>
          <a:bodyPr/>
          <a:lstStyle>
            <a:lvl1pPr>
              <a:defRPr/>
            </a:lvl1pPr>
          </a:lstStyle>
          <a:p>
            <a:r>
              <a:rPr lang="en-US" smtClean="0"/>
              <a:t>Contents</a:t>
            </a:r>
            <a:endParaRPr lang="en-GB" dirty="0"/>
          </a:p>
        </p:txBody>
      </p:sp>
    </p:spTree>
    <p:extLst>
      <p:ext uri="{BB962C8B-B14F-4D97-AF65-F5344CB8AC3E}">
        <p14:creationId xmlns:p14="http://schemas.microsoft.com/office/powerpoint/2010/main" val="3892087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p:spTree>
      <p:nvGrpSpPr>
        <p:cNvPr id="1" name=""/>
        <p:cNvGrpSpPr/>
        <p:nvPr/>
      </p:nvGrpSpPr>
      <p:grpSpPr>
        <a:xfrm>
          <a:off x="0" y="0"/>
          <a:ext cx="0" cy="0"/>
          <a:chOff x="0" y="0"/>
          <a:chExt cx="0" cy="0"/>
        </a:xfrm>
      </p:grpSpPr>
      <p:sp>
        <p:nvSpPr>
          <p:cNvPr id="13" name="SectionTitle"/>
          <p:cNvSpPr>
            <a:spLocks noGrp="1"/>
          </p:cNvSpPr>
          <p:nvPr>
            <p:ph type="body" sz="quarter" idx="11"/>
          </p:nvPr>
        </p:nvSpPr>
        <p:spPr>
          <a:xfrm>
            <a:off x="3192088" y="2934392"/>
            <a:ext cx="5948737" cy="914400"/>
          </a:xfrm>
        </p:spPr>
        <p:txBody>
          <a:bodyPr/>
          <a:lstStyle>
            <a:lvl1pPr marL="0" indent="0">
              <a:spcBef>
                <a:spcPts val="0"/>
              </a:spcBef>
              <a:buNone/>
              <a:defRPr sz="2800">
                <a:solidFill>
                  <a:schemeClr val="tx2"/>
                </a:solidFill>
              </a:defRPr>
            </a:lvl1pPr>
            <a:lvl2pPr marL="0" indent="0">
              <a:spcBef>
                <a:spcPts val="0"/>
              </a:spcBef>
              <a:buNone/>
              <a:defRPr sz="2800">
                <a:solidFill>
                  <a:schemeClr val="accent1"/>
                </a:solidFill>
              </a:defRPr>
            </a:lvl2pPr>
          </a:lstStyle>
          <a:p>
            <a:pPr lvl="0"/>
            <a:r>
              <a:rPr lang="en-US" smtClean="0"/>
              <a:t>Click to edit Master text styles</a:t>
            </a:r>
          </a:p>
          <a:p>
            <a:pPr lvl="1"/>
            <a:r>
              <a:rPr lang="en-US" smtClean="0"/>
              <a:t>Second level</a:t>
            </a:r>
          </a:p>
        </p:txBody>
      </p:sp>
      <p:sp>
        <p:nvSpPr>
          <p:cNvPr id="15" name="SectionNumber"/>
          <p:cNvSpPr>
            <a:spLocks noGrp="1"/>
          </p:cNvSpPr>
          <p:nvPr>
            <p:ph type="body" sz="quarter" idx="12" hasCustomPrompt="1"/>
          </p:nvPr>
        </p:nvSpPr>
        <p:spPr>
          <a:xfrm>
            <a:off x="454025" y="2934392"/>
            <a:ext cx="2422179" cy="914400"/>
          </a:xfrm>
        </p:spPr>
        <p:txBody>
          <a:bodyPr/>
          <a:lstStyle>
            <a:lvl1pPr marL="0" indent="0" algn="r">
              <a:buNone/>
              <a:defRPr sz="2800">
                <a:solidFill>
                  <a:schemeClr val="accent3"/>
                </a:solidFill>
              </a:defRPr>
            </a:lvl1pPr>
          </a:lstStyle>
          <a:p>
            <a:pPr lvl="0"/>
            <a:r>
              <a:rPr lang="en-US" dirty="0" smtClean="0"/>
              <a:t>Section #</a:t>
            </a:r>
          </a:p>
        </p:txBody>
      </p:sp>
      <p:cxnSp>
        <p:nvCxnSpPr>
          <p:cNvPr id="10" name="Straight Connector 9"/>
          <p:cNvCxnSpPr/>
          <p:nvPr/>
        </p:nvCxnSpPr>
        <p:spPr bwMode="auto">
          <a:xfrm>
            <a:off x="3034146" y="2859578"/>
            <a:ext cx="0" cy="1064029"/>
          </a:xfrm>
          <a:prstGeom prst="line">
            <a:avLst/>
          </a:prstGeom>
          <a:noFill/>
          <a:ln w="9525"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4"/>
          <p:cNvCxnSpPr/>
          <p:nvPr userDrawn="1"/>
        </p:nvCxnSpPr>
        <p:spPr bwMode="auto">
          <a:xfrm>
            <a:off x="3034146" y="2859578"/>
            <a:ext cx="0" cy="1064029"/>
          </a:xfrm>
          <a:prstGeom prst="line">
            <a:avLst/>
          </a:prstGeom>
          <a:noFill/>
          <a:ln w="9525"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933865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Content Placeholder 2"/>
          <p:cNvSpPr>
            <a:spLocks noGrp="1"/>
          </p:cNvSpPr>
          <p:nvPr>
            <p:ph idx="1"/>
          </p:nvPr>
        </p:nvSpPr>
        <p:spPr>
          <a:xfrm>
            <a:off x="452438" y="1406526"/>
            <a:ext cx="3890962" cy="4624388"/>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Content Placeholder 2"/>
          <p:cNvSpPr>
            <a:spLocks noGrp="1"/>
          </p:cNvSpPr>
          <p:nvPr>
            <p:ph idx="11"/>
          </p:nvPr>
        </p:nvSpPr>
        <p:spPr>
          <a:xfrm>
            <a:off x="5249863" y="1406526"/>
            <a:ext cx="3890962" cy="4624388"/>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8"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2699253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lumns with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22" name="Rectangle 15"/>
          <p:cNvSpPr>
            <a:spLocks noChangeArrowheads="1"/>
          </p:cNvSpPr>
          <p:nvPr/>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
        <p:nvSpPr>
          <p:cNvPr id="13" name="Text Placeholder 19"/>
          <p:cNvSpPr>
            <a:spLocks noGrp="1"/>
          </p:cNvSpPr>
          <p:nvPr>
            <p:ph type="body" sz="quarter" idx="15" hasCustomPrompt="1"/>
          </p:nvPr>
        </p:nvSpPr>
        <p:spPr>
          <a:xfrm>
            <a:off x="454025" y="1406525"/>
            <a:ext cx="3889375" cy="336550"/>
          </a:xfrm>
        </p:spPr>
        <p:txBody>
          <a:bodyPr/>
          <a:lstStyle>
            <a:lvl1pPr marL="0" indent="0">
              <a:spcBef>
                <a:spcPts val="0"/>
              </a:spcBef>
              <a:buNone/>
              <a:defRPr sz="1200" b="1">
                <a:solidFill>
                  <a:schemeClr val="accent1"/>
                </a:solidFill>
                <a:latin typeface="+mj-lt"/>
              </a:defRPr>
            </a:lvl1pPr>
            <a:lvl2pPr marL="0" indent="0">
              <a:spcBef>
                <a:spcPts val="0"/>
              </a:spcBef>
              <a:buNone/>
              <a:defRPr sz="12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4" name="Text Placeholder 19"/>
          <p:cNvSpPr>
            <a:spLocks noGrp="1"/>
          </p:cNvSpPr>
          <p:nvPr>
            <p:ph type="body" sz="quarter" idx="16" hasCustomPrompt="1"/>
          </p:nvPr>
        </p:nvSpPr>
        <p:spPr>
          <a:xfrm>
            <a:off x="5251450" y="1406525"/>
            <a:ext cx="3889375" cy="336550"/>
          </a:xfrm>
        </p:spPr>
        <p:txBody>
          <a:bodyPr/>
          <a:lstStyle>
            <a:lvl1pPr marL="0" indent="0">
              <a:spcBef>
                <a:spcPts val="0"/>
              </a:spcBef>
              <a:buNone/>
              <a:defRPr sz="1200" b="1">
                <a:solidFill>
                  <a:schemeClr val="accent1"/>
                </a:solidFill>
                <a:latin typeface="+mj-lt"/>
              </a:defRPr>
            </a:lvl1pPr>
            <a:lvl2pPr marL="0" indent="0">
              <a:spcBef>
                <a:spcPts val="0"/>
              </a:spcBef>
              <a:buNone/>
              <a:defRPr sz="1200">
                <a:solidFill>
                  <a:schemeClr val="accent1"/>
                </a:solidFill>
              </a:defRPr>
            </a:lvl2pPr>
            <a:lvl3pPr>
              <a:defRPr sz="1000">
                <a:solidFill>
                  <a:schemeClr val="accent2"/>
                </a:solidFill>
              </a:defRPr>
            </a:lvl3pPr>
            <a:lvl4pPr>
              <a:defRPr sz="1000">
                <a:solidFill>
                  <a:schemeClr val="accent2"/>
                </a:solidFill>
              </a:defRPr>
            </a:lvl4pPr>
            <a:lvl5pPr>
              <a:defRPr sz="1000">
                <a:solidFill>
                  <a:schemeClr val="accent2"/>
                </a:solidFill>
              </a:defRPr>
            </a:lvl5pPr>
          </a:lstStyle>
          <a:p>
            <a:pPr lvl="0"/>
            <a:r>
              <a:rPr lang="en-US" dirty="0" smtClean="0"/>
              <a:t>Heading 12 </a:t>
            </a:r>
            <a:r>
              <a:rPr lang="en-US" dirty="0" err="1" smtClean="0"/>
              <a:t>pt</a:t>
            </a:r>
            <a:endParaRPr lang="en-US" dirty="0" smtClean="0"/>
          </a:p>
          <a:p>
            <a:pPr lvl="1"/>
            <a:r>
              <a:rPr lang="en-US" dirty="0" smtClean="0"/>
              <a:t>Subheading 12 </a:t>
            </a:r>
            <a:r>
              <a:rPr lang="en-US" dirty="0" err="1" smtClean="0"/>
              <a:t>pt</a:t>
            </a:r>
            <a:endParaRPr lang="en-US" dirty="0" smtClean="0"/>
          </a:p>
        </p:txBody>
      </p:sp>
      <p:sp>
        <p:nvSpPr>
          <p:cNvPr id="15" name="Content Placeholder 2"/>
          <p:cNvSpPr>
            <a:spLocks noGrp="1"/>
          </p:cNvSpPr>
          <p:nvPr>
            <p:ph idx="1"/>
          </p:nvPr>
        </p:nvSpPr>
        <p:spPr>
          <a:xfrm>
            <a:off x="452438" y="1930400"/>
            <a:ext cx="3890962" cy="4100513"/>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2"/>
          <p:cNvSpPr>
            <a:spLocks noGrp="1"/>
          </p:cNvSpPr>
          <p:nvPr>
            <p:ph idx="11"/>
          </p:nvPr>
        </p:nvSpPr>
        <p:spPr>
          <a:xfrm>
            <a:off x="5249863" y="1930400"/>
            <a:ext cx="3890962" cy="4100513"/>
          </a:xfrm>
        </p:spPr>
        <p:txBody>
          <a:bodyPr/>
          <a:lstStyle>
            <a:lvl1pPr>
              <a:defRPr sz="1200"/>
            </a:lvl1pPr>
            <a:lvl2pPr>
              <a:defRPr sz="1200"/>
            </a:lvl2pPr>
            <a:lvl3pPr>
              <a:defRPr sz="12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Rectangle 15"/>
          <p:cNvSpPr>
            <a:spLocks noChangeArrowheads="1"/>
          </p:cNvSpPr>
          <p:nvPr userDrawn="1"/>
        </p:nvSpPr>
        <p:spPr bwMode="gray">
          <a:xfrm>
            <a:off x="8535988" y="6477000"/>
            <a:ext cx="600075" cy="168275"/>
          </a:xfrm>
          <a:prstGeom prst="rect">
            <a:avLst/>
          </a:prstGeom>
          <a:noFill/>
          <a:ln>
            <a:noFill/>
          </a:ln>
          <a:effectLst/>
          <a:extLst>
            <a:ext uri="{909E8E84-426E-40DD-AFC4-6F175D3DCCD1}">
              <a14:hiddenFill xmlns:a14="http://schemas.microsoft.com/office/drawing/2010/main">
                <a:solidFill>
                  <a:srgbClr val="0057A6"/>
                </a:solidFill>
              </a14:hiddenFill>
            </a:ext>
            <a:ext uri="{91240B29-F687-4F45-9708-019B960494DF}">
              <a14:hiddenLine xmlns:a14="http://schemas.microsoft.com/office/drawing/2010/main" w="6350">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eaLnBrk="0" hangingPunct="0">
              <a:lnSpc>
                <a:spcPct val="100000"/>
              </a:lnSpc>
            </a:pPr>
            <a:fld id="{2306E996-13B1-4F09-8F6B-3AC86B81501F}" type="slidenum">
              <a:rPr lang="en-GB" sz="1100" smtClean="0">
                <a:solidFill>
                  <a:schemeClr val="accent3"/>
                </a:solidFill>
                <a:cs typeface="Arial" charset="0"/>
              </a:rPr>
              <a:pPr algn="r" eaLnBrk="0" hangingPunct="0">
                <a:lnSpc>
                  <a:spcPct val="100000"/>
                </a:lnSpc>
              </a:pPr>
              <a:t>‹#›</a:t>
            </a:fld>
            <a:endParaRPr lang="en-GB" sz="1100" dirty="0">
              <a:solidFill>
                <a:schemeClr val="accent3"/>
              </a:solidFill>
              <a:cs typeface="Arial" charset="0"/>
            </a:endParaRPr>
          </a:p>
        </p:txBody>
      </p:sp>
    </p:spTree>
    <p:extLst>
      <p:ext uri="{BB962C8B-B14F-4D97-AF65-F5344CB8AC3E}">
        <p14:creationId xmlns:p14="http://schemas.microsoft.com/office/powerpoint/2010/main" val="6434893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3.xml"/><Relationship Id="rId30"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6"/>
            </p:custDataLst>
            <p:extLst>
              <p:ext uri="{D42A27DB-BD31-4B8C-83A1-F6EECF244321}">
                <p14:modId xmlns:p14="http://schemas.microsoft.com/office/powerpoint/2010/main" val="88611074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63" name="think-cell Slide" r:id="rId31" imgW="216" imgH="216" progId="TCLayout.ActiveDocument.1">
                  <p:embed/>
                </p:oleObj>
              </mc:Choice>
              <mc:Fallback>
                <p:oleObj name="think-cell Slide" r:id="rId31" imgW="216" imgH="216" progId="TCLayout.ActiveDocument.1">
                  <p:embed/>
                  <p:pic>
                    <p:nvPicPr>
                      <p:cNvPr id="0" name=""/>
                      <p:cNvPicPr/>
                      <p:nvPr/>
                    </p:nvPicPr>
                    <p:blipFill>
                      <a:blip r:embed="rId32"/>
                      <a:stretch>
                        <a:fillRect/>
                      </a:stretch>
                    </p:blipFill>
                    <p:spPr>
                      <a:xfrm>
                        <a:off x="1588" y="1588"/>
                        <a:ext cx="1587" cy="1587"/>
                      </a:xfrm>
                      <a:prstGeom prst="rect">
                        <a:avLst/>
                      </a:prstGeom>
                    </p:spPr>
                  </p:pic>
                </p:oleObj>
              </mc:Fallback>
            </mc:AlternateContent>
          </a:graphicData>
        </a:graphic>
      </p:graphicFrame>
      <p:sp>
        <p:nvSpPr>
          <p:cNvPr id="1026" name="Title"/>
          <p:cNvSpPr>
            <a:spLocks noGrp="1" noChangeArrowheads="1"/>
          </p:cNvSpPr>
          <p:nvPr>
            <p:ph type="title"/>
            <p:custDataLst>
              <p:tags r:id="rId27"/>
            </p:custDataLst>
          </p:nvPr>
        </p:nvSpPr>
        <p:spPr bwMode="gray">
          <a:xfrm>
            <a:off x="455613" y="382588"/>
            <a:ext cx="86868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1027" name="BodyText"/>
          <p:cNvSpPr>
            <a:spLocks noGrp="1" noChangeArrowheads="1"/>
          </p:cNvSpPr>
          <p:nvPr>
            <p:ph type="body" idx="1"/>
            <p:custDataLst>
              <p:tags r:id="rId28"/>
            </p:custDataLst>
          </p:nvPr>
        </p:nvSpPr>
        <p:spPr bwMode="gray">
          <a:xfrm>
            <a:off x="452437" y="1406524"/>
            <a:ext cx="8689975" cy="493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45" name="Copyright" hidden="1"/>
          <p:cNvSpPr txBox="1">
            <a:spLocks noChangeArrowheads="1"/>
          </p:cNvSpPr>
          <p:nvPr>
            <p:custDataLst>
              <p:tags r:id="rId29"/>
            </p:custDataLst>
          </p:nvPr>
        </p:nvSpPr>
        <p:spPr bwMode="gray">
          <a:xfrm>
            <a:off x="477838" y="6534150"/>
            <a:ext cx="2897187" cy="10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lstStyle/>
          <a:p>
            <a:pPr algn="l">
              <a:lnSpc>
                <a:spcPct val="100000"/>
              </a:lnSpc>
              <a:spcBef>
                <a:spcPct val="50000"/>
              </a:spcBef>
            </a:pPr>
            <a:r>
              <a:rPr lang="en-US" sz="700" dirty="0" smtClean="0">
                <a:solidFill>
                  <a:srgbClr val="7C848A"/>
                </a:solidFill>
                <a:cs typeface="Arial" charset="0"/>
                <a:sym typeface="Arial"/>
              </a:rPr>
              <a:t>© OLI Scenario 386</a:t>
            </a:r>
            <a:endParaRPr lang="en-US" sz="700" dirty="0">
              <a:solidFill>
                <a:srgbClr val="7C848A"/>
              </a:solidFill>
              <a:cs typeface="Arial" charset="0"/>
              <a:sym typeface="Arial"/>
            </a:endParaRPr>
          </a:p>
        </p:txBody>
      </p:sp>
      <p:sp>
        <p:nvSpPr>
          <p:cNvPr id="1052" name="Date" hidden="1"/>
          <p:cNvSpPr>
            <a:spLocks noGrp="1" noChangeArrowheads="1"/>
          </p:cNvSpPr>
          <p:nvPr>
            <p:ph type="dt" sz="half" idx="2"/>
            <p:custDataLst>
              <p:tags r:id="rId30"/>
            </p:custDataLst>
          </p:nvPr>
        </p:nvSpPr>
        <p:spPr bwMode="gray">
          <a:xfrm>
            <a:off x="4262438" y="6532791"/>
            <a:ext cx="1079500"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nSpc>
                <a:spcPct val="100000"/>
              </a:lnSpc>
              <a:spcBef>
                <a:spcPct val="50000"/>
              </a:spcBef>
              <a:defRPr sz="700">
                <a:solidFill>
                  <a:srgbClr val="7C848A"/>
                </a:solidFill>
                <a:cs typeface="+mn-cs"/>
                <a:sym typeface="Arial"/>
              </a:defRPr>
            </a:lvl1pPr>
          </a:lstStyle>
          <a:p>
            <a:fld id="{78DCCF3D-6F53-4BF5-8CEB-A9CBE917FDF8}" type="datetime4">
              <a:rPr lang="en-US" smtClean="0"/>
              <a:pPr/>
              <a:t>September 16, 2016</a:t>
            </a:fld>
            <a:endParaRPr lang="en-US" dirty="0"/>
          </a:p>
        </p:txBody>
      </p:sp>
      <p:sp>
        <p:nvSpPr>
          <p:cNvPr id="7" name="Copyright"/>
          <p:cNvSpPr txBox="1">
            <a:spLocks noChangeArrowheads="1"/>
          </p:cNvSpPr>
          <p:nvPr/>
        </p:nvSpPr>
        <p:spPr bwMode="gray">
          <a:xfrm>
            <a:off x="466408" y="6512846"/>
            <a:ext cx="1687963" cy="107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00000"/>
              </a:lnSpc>
              <a:spcBef>
                <a:spcPct val="50000"/>
              </a:spcBef>
            </a:pPr>
            <a:r>
              <a:rPr lang="en-US" sz="700" dirty="0" smtClean="0">
                <a:solidFill>
                  <a:schemeClr val="accent3"/>
                </a:solidFill>
                <a:cs typeface="Arial" charset="0"/>
              </a:rPr>
              <a:t>© 2016 Celent,</a:t>
            </a:r>
            <a:r>
              <a:rPr lang="en-US" sz="700" baseline="0" dirty="0" smtClean="0">
                <a:solidFill>
                  <a:schemeClr val="accent3"/>
                </a:solidFill>
                <a:cs typeface="Arial" charset="0"/>
              </a:rPr>
              <a:t> a division of Oliver Wyman</a:t>
            </a:r>
            <a:endParaRPr lang="en-US" sz="700" dirty="0">
              <a:solidFill>
                <a:schemeClr val="accent3"/>
              </a:solidFill>
              <a:cs typeface="Arial" charset="0"/>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98"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Lst>
  <p:timing>
    <p:tnLst>
      <p:par>
        <p:cTn id="1" dur="indefinite" restart="never" nodeType="tmRoot"/>
      </p:par>
    </p:tnLst>
  </p:timing>
  <p:hf sldNum="0" hdr="0" ftr="0"/>
  <p:txStyles>
    <p:titleStyle>
      <a:lvl1pPr algn="l" rtl="0" eaLnBrk="1" fontAlgn="base" hangingPunct="1">
        <a:lnSpc>
          <a:spcPct val="88000"/>
        </a:lnSpc>
        <a:spcBef>
          <a:spcPct val="0"/>
        </a:spcBef>
        <a:spcAft>
          <a:spcPct val="0"/>
        </a:spcAft>
        <a:defRPr sz="2000">
          <a:solidFill>
            <a:schemeClr val="tx2"/>
          </a:solidFill>
          <a:latin typeface="+mj-lt"/>
          <a:ea typeface="+mj-ea"/>
          <a:cs typeface="+mj-cs"/>
          <a:sym typeface="Arial"/>
        </a:defRPr>
      </a:lvl1pPr>
      <a:lvl2pPr algn="l" rtl="0" eaLnBrk="1" fontAlgn="base" hangingPunct="1">
        <a:lnSpc>
          <a:spcPct val="88000"/>
        </a:lnSpc>
        <a:spcBef>
          <a:spcPct val="0"/>
        </a:spcBef>
        <a:spcAft>
          <a:spcPct val="0"/>
        </a:spcAft>
        <a:defRPr>
          <a:solidFill>
            <a:srgbClr val="002C77"/>
          </a:solidFill>
          <a:latin typeface="Arial" charset="0"/>
          <a:cs typeface="Arial" charset="0"/>
        </a:defRPr>
      </a:lvl2pPr>
      <a:lvl3pPr algn="l" rtl="0" eaLnBrk="1" fontAlgn="base" hangingPunct="1">
        <a:lnSpc>
          <a:spcPct val="88000"/>
        </a:lnSpc>
        <a:spcBef>
          <a:spcPct val="0"/>
        </a:spcBef>
        <a:spcAft>
          <a:spcPct val="0"/>
        </a:spcAft>
        <a:defRPr>
          <a:solidFill>
            <a:srgbClr val="002C77"/>
          </a:solidFill>
          <a:latin typeface="Arial" charset="0"/>
          <a:cs typeface="Arial" charset="0"/>
        </a:defRPr>
      </a:lvl3pPr>
      <a:lvl4pPr algn="l" rtl="0" eaLnBrk="1" fontAlgn="base" hangingPunct="1">
        <a:lnSpc>
          <a:spcPct val="88000"/>
        </a:lnSpc>
        <a:spcBef>
          <a:spcPct val="0"/>
        </a:spcBef>
        <a:spcAft>
          <a:spcPct val="0"/>
        </a:spcAft>
        <a:defRPr>
          <a:solidFill>
            <a:srgbClr val="002C77"/>
          </a:solidFill>
          <a:latin typeface="Arial" charset="0"/>
          <a:cs typeface="Arial" charset="0"/>
        </a:defRPr>
      </a:lvl4pPr>
      <a:lvl5pPr algn="l" rtl="0" eaLnBrk="1" fontAlgn="base" hangingPunct="1">
        <a:lnSpc>
          <a:spcPct val="88000"/>
        </a:lnSpc>
        <a:spcBef>
          <a:spcPct val="0"/>
        </a:spcBef>
        <a:spcAft>
          <a:spcPct val="0"/>
        </a:spcAft>
        <a:defRPr>
          <a:solidFill>
            <a:srgbClr val="002C77"/>
          </a:solidFill>
          <a:latin typeface="Arial" charset="0"/>
          <a:cs typeface="Arial" charset="0"/>
        </a:defRPr>
      </a:lvl5pPr>
      <a:lvl6pPr marL="457200" algn="l" rtl="0" eaLnBrk="1" fontAlgn="base" hangingPunct="1">
        <a:lnSpc>
          <a:spcPct val="88000"/>
        </a:lnSpc>
        <a:spcBef>
          <a:spcPct val="0"/>
        </a:spcBef>
        <a:spcAft>
          <a:spcPct val="0"/>
        </a:spcAft>
        <a:defRPr>
          <a:solidFill>
            <a:srgbClr val="002C77"/>
          </a:solidFill>
          <a:latin typeface="Arial" charset="0"/>
          <a:cs typeface="Arial" charset="0"/>
        </a:defRPr>
      </a:lvl6pPr>
      <a:lvl7pPr marL="914400" algn="l" rtl="0" eaLnBrk="1" fontAlgn="base" hangingPunct="1">
        <a:lnSpc>
          <a:spcPct val="88000"/>
        </a:lnSpc>
        <a:spcBef>
          <a:spcPct val="0"/>
        </a:spcBef>
        <a:spcAft>
          <a:spcPct val="0"/>
        </a:spcAft>
        <a:defRPr>
          <a:solidFill>
            <a:srgbClr val="002C77"/>
          </a:solidFill>
          <a:latin typeface="Arial" charset="0"/>
          <a:cs typeface="Arial" charset="0"/>
        </a:defRPr>
      </a:lvl7pPr>
      <a:lvl8pPr marL="1371600" algn="l" rtl="0" eaLnBrk="1" fontAlgn="base" hangingPunct="1">
        <a:lnSpc>
          <a:spcPct val="88000"/>
        </a:lnSpc>
        <a:spcBef>
          <a:spcPct val="0"/>
        </a:spcBef>
        <a:spcAft>
          <a:spcPct val="0"/>
        </a:spcAft>
        <a:defRPr>
          <a:solidFill>
            <a:srgbClr val="002C77"/>
          </a:solidFill>
          <a:latin typeface="Arial" charset="0"/>
          <a:cs typeface="Arial" charset="0"/>
        </a:defRPr>
      </a:lvl8pPr>
      <a:lvl9pPr marL="1828800" algn="l" rtl="0" eaLnBrk="1" fontAlgn="base" hangingPunct="1">
        <a:lnSpc>
          <a:spcPct val="88000"/>
        </a:lnSpc>
        <a:spcBef>
          <a:spcPct val="0"/>
        </a:spcBef>
        <a:spcAft>
          <a:spcPct val="0"/>
        </a:spcAft>
        <a:defRPr>
          <a:solidFill>
            <a:srgbClr val="002C77"/>
          </a:solidFill>
          <a:latin typeface="Arial" charset="0"/>
          <a:cs typeface="Arial" charset="0"/>
        </a:defRPr>
      </a:lvl9pPr>
    </p:titleStyle>
    <p:bodyStyle>
      <a:lvl1pPr marL="174625" indent="-174625" algn="l" rtl="0" eaLnBrk="1" fontAlgn="base" hangingPunct="1">
        <a:spcBef>
          <a:spcPct val="60000"/>
        </a:spcBef>
        <a:spcAft>
          <a:spcPct val="0"/>
        </a:spcAft>
        <a:buChar char="•"/>
        <a:defRPr sz="1600">
          <a:solidFill>
            <a:schemeClr val="tx1"/>
          </a:solidFill>
          <a:latin typeface="+mn-lt"/>
          <a:ea typeface="+mn-ea"/>
          <a:cs typeface="+mn-cs"/>
          <a:sym typeface="Arial"/>
        </a:defRPr>
      </a:lvl1pPr>
      <a:lvl2pPr marL="342900" indent="-166688" algn="l" rtl="0" eaLnBrk="1" fontAlgn="base" hangingPunct="1">
        <a:spcBef>
          <a:spcPct val="20000"/>
        </a:spcBef>
        <a:spcAft>
          <a:spcPct val="0"/>
        </a:spcAft>
        <a:buFont typeface="Arial" charset="0"/>
        <a:buChar char="–"/>
        <a:defRPr sz="1600">
          <a:solidFill>
            <a:schemeClr val="tx1"/>
          </a:solidFill>
          <a:latin typeface="+mn-lt"/>
          <a:cs typeface="+mn-cs"/>
          <a:sym typeface="Arial"/>
        </a:defRPr>
      </a:lvl2pPr>
      <a:lvl3pPr marL="515938" indent="-171450" algn="l" rtl="0" eaLnBrk="1" fontAlgn="base" hangingPunct="1">
        <a:spcBef>
          <a:spcPct val="20000"/>
        </a:spcBef>
        <a:spcAft>
          <a:spcPct val="0"/>
        </a:spcAft>
        <a:buFont typeface="Arial" charset="0"/>
        <a:buChar char="-"/>
        <a:defRPr sz="1600">
          <a:solidFill>
            <a:schemeClr val="tx1"/>
          </a:solidFill>
          <a:latin typeface="+mn-lt"/>
          <a:cs typeface="+mn-cs"/>
          <a:sym typeface="Arial"/>
        </a:defRPr>
      </a:lvl3pPr>
      <a:lvl4pPr marL="684213" indent="-166688" algn="l" rtl="0" eaLnBrk="1" fontAlgn="base" hangingPunct="1">
        <a:spcBef>
          <a:spcPct val="20000"/>
        </a:spcBef>
        <a:spcAft>
          <a:spcPct val="0"/>
        </a:spcAft>
        <a:buFont typeface="Arial" charset="0"/>
        <a:buChar char="-"/>
        <a:defRPr sz="1600">
          <a:solidFill>
            <a:schemeClr val="tx1"/>
          </a:solidFill>
          <a:latin typeface="+mn-lt"/>
          <a:cs typeface="+mn-cs"/>
          <a:sym typeface="Arial"/>
        </a:defRPr>
      </a:lvl4pPr>
      <a:lvl5pPr marL="858838" indent="-173038" algn="l" rtl="0" eaLnBrk="1" fontAlgn="base" hangingPunct="1">
        <a:spcBef>
          <a:spcPct val="20000"/>
        </a:spcBef>
        <a:spcAft>
          <a:spcPct val="0"/>
        </a:spcAft>
        <a:buFont typeface="Arial" charset="0"/>
        <a:buChar char="-"/>
        <a:defRPr sz="1600">
          <a:solidFill>
            <a:schemeClr val="tx1"/>
          </a:solidFill>
          <a:latin typeface="+mn-lt"/>
          <a:cs typeface="+mn-cs"/>
          <a:sym typeface="Arial"/>
        </a:defRPr>
      </a:lvl5pPr>
      <a:lvl6pPr marL="1316038" indent="-173038" algn="l" rtl="0" eaLnBrk="1" fontAlgn="base" hangingPunct="1">
        <a:spcBef>
          <a:spcPct val="20000"/>
        </a:spcBef>
        <a:spcAft>
          <a:spcPct val="0"/>
        </a:spcAft>
        <a:buFont typeface="Arial" charset="0"/>
        <a:buChar char="-"/>
        <a:defRPr sz="1600">
          <a:solidFill>
            <a:schemeClr val="tx1"/>
          </a:solidFill>
          <a:latin typeface="+mn-lt"/>
          <a:cs typeface="+mn-cs"/>
        </a:defRPr>
      </a:lvl6pPr>
      <a:lvl7pPr marL="1773238" indent="-173038" algn="l" rtl="0" eaLnBrk="1" fontAlgn="base" hangingPunct="1">
        <a:spcBef>
          <a:spcPct val="20000"/>
        </a:spcBef>
        <a:spcAft>
          <a:spcPct val="0"/>
        </a:spcAft>
        <a:buFont typeface="Arial" charset="0"/>
        <a:buChar char="-"/>
        <a:defRPr sz="1600">
          <a:solidFill>
            <a:schemeClr val="tx1"/>
          </a:solidFill>
          <a:latin typeface="+mn-lt"/>
          <a:cs typeface="+mn-cs"/>
        </a:defRPr>
      </a:lvl7pPr>
      <a:lvl8pPr marL="2230438" indent="-173038" algn="l" rtl="0" eaLnBrk="1" fontAlgn="base" hangingPunct="1">
        <a:spcBef>
          <a:spcPct val="20000"/>
        </a:spcBef>
        <a:spcAft>
          <a:spcPct val="0"/>
        </a:spcAft>
        <a:buFont typeface="Arial" charset="0"/>
        <a:buChar char="-"/>
        <a:defRPr sz="1600">
          <a:solidFill>
            <a:schemeClr val="tx1"/>
          </a:solidFill>
          <a:latin typeface="+mn-lt"/>
          <a:cs typeface="+mn-cs"/>
        </a:defRPr>
      </a:lvl8pPr>
      <a:lvl9pPr marL="2687638" indent="-173038" algn="l" rtl="0" eaLnBrk="1" fontAlgn="base" hangingPunct="1">
        <a:spcBef>
          <a:spcPct val="20000"/>
        </a:spcBef>
        <a:spcAft>
          <a:spcPct val="0"/>
        </a:spcAft>
        <a:buFont typeface="Arial" charset="0"/>
        <a:buChar char="-"/>
        <a:defRPr sz="1600">
          <a:solidFill>
            <a:schemeClr val="tx1"/>
          </a:solidFill>
          <a:latin typeface="+mn-lt"/>
          <a:cs typeface="+mn-cs"/>
        </a:defRPr>
      </a:lvl9pPr>
    </p:bodyStyle>
    <p:other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csmith@celent.com" TargetMode="External"/><Relationship Id="rId2" Type="http://schemas.openxmlformats.org/officeDocument/2006/relationships/hyperlink" Target="mailto:dlight@celen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03287" y="1024080"/>
            <a:ext cx="8237537" cy="731202"/>
          </a:xfrm>
        </p:spPr>
        <p:txBody>
          <a:bodyPr/>
          <a:lstStyle/>
          <a:p>
            <a:r>
              <a:rPr lang="en-US" dirty="0" smtClean="0"/>
              <a:t>Technology and the End(?) of Auto Insurance</a:t>
            </a:r>
          </a:p>
        </p:txBody>
      </p:sp>
      <p:sp>
        <p:nvSpPr>
          <p:cNvPr id="6" name="Text Placeholder 5"/>
          <p:cNvSpPr>
            <a:spLocks noGrp="1"/>
          </p:cNvSpPr>
          <p:nvPr>
            <p:ph type="body" sz="quarter" idx="11"/>
          </p:nvPr>
        </p:nvSpPr>
        <p:spPr/>
        <p:txBody>
          <a:bodyPr/>
          <a:lstStyle/>
          <a:p>
            <a:r>
              <a:rPr lang="en-US" dirty="0" smtClean="0"/>
              <a:t>September 2016</a:t>
            </a:r>
            <a:endParaRPr lang="en-US" dirty="0"/>
          </a:p>
        </p:txBody>
      </p:sp>
      <p:sp>
        <p:nvSpPr>
          <p:cNvPr id="7" name="Text Placeholder 6"/>
          <p:cNvSpPr>
            <a:spLocks noGrp="1"/>
          </p:cNvSpPr>
          <p:nvPr>
            <p:ph type="body" sz="quarter" idx="13"/>
          </p:nvPr>
        </p:nvSpPr>
        <p:spPr/>
        <p:txBody>
          <a:bodyPr/>
          <a:lstStyle/>
          <a:p>
            <a:r>
              <a:rPr lang="en-US" dirty="0" smtClean="0"/>
              <a:t>Donald Light</a:t>
            </a:r>
          </a:p>
          <a:p>
            <a:r>
              <a:rPr lang="en-US" dirty="0" smtClean="0"/>
              <a:t>dlight@celent.com    </a:t>
            </a:r>
            <a:endParaRPr lang="en-US" dirty="0"/>
          </a:p>
        </p:txBody>
      </p:sp>
      <p:sp>
        <p:nvSpPr>
          <p:cNvPr id="2" name="Rectangle 1"/>
          <p:cNvSpPr/>
          <p:nvPr/>
        </p:nvSpPr>
        <p:spPr>
          <a:xfrm>
            <a:off x="4496670" y="3316662"/>
            <a:ext cx="607859" cy="224677"/>
          </a:xfrm>
          <a:prstGeom prst="rect">
            <a:avLst/>
          </a:prstGeom>
        </p:spPr>
        <p:txBody>
          <a:bodyPr wrap="none">
            <a:spAutoFit/>
          </a:bodyPr>
          <a:lstStyle/>
          <a:p>
            <a:r>
              <a:rPr lang="en-US" dirty="0"/>
              <a:t>834680</a:t>
            </a: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44373" y="219644"/>
            <a:ext cx="1036565" cy="666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1174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lstStyle/>
          <a:p>
            <a:r>
              <a:rPr lang="en-US" dirty="0" smtClean="0"/>
              <a:t>Celent: </a:t>
            </a:r>
            <a:r>
              <a:rPr lang="en-US" dirty="0"/>
              <a:t>The leading global insurance technology analyst </a:t>
            </a:r>
            <a:r>
              <a:rPr lang="en-US" dirty="0" smtClean="0"/>
              <a:t>firm</a:t>
            </a:r>
          </a:p>
        </p:txBody>
      </p:sp>
      <p:sp>
        <p:nvSpPr>
          <p:cNvPr id="14" name="Content Placeholder 13"/>
          <p:cNvSpPr>
            <a:spLocks noGrp="1"/>
          </p:cNvSpPr>
          <p:nvPr>
            <p:ph idx="25"/>
          </p:nvPr>
        </p:nvSpPr>
        <p:spPr/>
        <p:txBody>
          <a:bodyPr/>
          <a:lstStyle/>
          <a:p>
            <a:r>
              <a:rPr lang="en-US" sz="1400" dirty="0" smtClean="0"/>
              <a:t>Insurers</a:t>
            </a:r>
          </a:p>
          <a:p>
            <a:r>
              <a:rPr lang="en-US" sz="1400" dirty="0" smtClean="0"/>
              <a:t>Technology firms</a:t>
            </a:r>
          </a:p>
          <a:p>
            <a:r>
              <a:rPr lang="en-US" sz="1400" dirty="0" smtClean="0"/>
              <a:t>Strategic consultants</a:t>
            </a:r>
          </a:p>
          <a:p>
            <a:r>
              <a:rPr lang="en-US" sz="1400" dirty="0" smtClean="0"/>
              <a:t>Technology investors </a:t>
            </a:r>
            <a:endParaRPr lang="en-US" sz="1400" dirty="0"/>
          </a:p>
          <a:p>
            <a:endParaRPr lang="en-GB" sz="1400" dirty="0"/>
          </a:p>
        </p:txBody>
      </p:sp>
      <p:sp>
        <p:nvSpPr>
          <p:cNvPr id="15" name="Content Placeholder 14"/>
          <p:cNvSpPr>
            <a:spLocks noGrp="1"/>
          </p:cNvSpPr>
          <p:nvPr>
            <p:ph idx="26"/>
          </p:nvPr>
        </p:nvSpPr>
        <p:spPr/>
        <p:txBody>
          <a:bodyPr/>
          <a:lstStyle/>
          <a:p>
            <a:r>
              <a:rPr lang="en-US" sz="1400" dirty="0"/>
              <a:t>Research </a:t>
            </a:r>
            <a:r>
              <a:rPr lang="en-US" sz="1400" dirty="0" smtClean="0"/>
              <a:t>Reports bridging </a:t>
            </a:r>
            <a:r>
              <a:rPr lang="en-US" sz="1400" dirty="0"/>
              <a:t>technology and </a:t>
            </a:r>
            <a:r>
              <a:rPr lang="en-US" sz="1400" dirty="0" smtClean="0"/>
              <a:t>business</a:t>
            </a:r>
          </a:p>
          <a:p>
            <a:endParaRPr lang="en-US" sz="1400" dirty="0" smtClean="0"/>
          </a:p>
          <a:p>
            <a:endParaRPr lang="en-US" sz="1400" dirty="0"/>
          </a:p>
          <a:p>
            <a:endParaRPr lang="en-US" sz="1400" dirty="0" smtClean="0"/>
          </a:p>
          <a:p>
            <a:endParaRPr lang="en-US" sz="1400" dirty="0" smtClean="0"/>
          </a:p>
          <a:p>
            <a:r>
              <a:rPr lang="en-US" sz="1400" dirty="0" smtClean="0"/>
              <a:t>Technology consulting</a:t>
            </a:r>
            <a:endParaRPr lang="en-US" sz="1400" dirty="0"/>
          </a:p>
          <a:p>
            <a:endParaRPr lang="en-GB" sz="1400" dirty="0" smtClean="0"/>
          </a:p>
          <a:p>
            <a:endParaRPr lang="en-GB" sz="1400" dirty="0"/>
          </a:p>
        </p:txBody>
      </p:sp>
      <p:sp>
        <p:nvSpPr>
          <p:cNvPr id="16" name="Content Placeholder 15"/>
          <p:cNvSpPr>
            <a:spLocks noGrp="1"/>
          </p:cNvSpPr>
          <p:nvPr>
            <p:ph idx="27"/>
          </p:nvPr>
        </p:nvSpPr>
        <p:spPr/>
        <p:txBody>
          <a:bodyPr/>
          <a:lstStyle/>
          <a:p>
            <a:r>
              <a:rPr lang="en-GB" sz="1400" dirty="0" smtClean="0"/>
              <a:t>A division of </a:t>
            </a:r>
          </a:p>
          <a:p>
            <a:endParaRPr lang="en-GB" sz="1400" dirty="0"/>
          </a:p>
          <a:p>
            <a:endParaRPr lang="en-GB" sz="1400" dirty="0" smtClean="0"/>
          </a:p>
          <a:p>
            <a:r>
              <a:rPr lang="en-US" sz="1400" dirty="0" smtClean="0"/>
              <a:t>A </a:t>
            </a:r>
            <a:r>
              <a:rPr lang="en-US" sz="1400" dirty="0"/>
              <a:t>member </a:t>
            </a:r>
            <a:r>
              <a:rPr lang="en-US" sz="1400" dirty="0" smtClean="0"/>
              <a:t>of</a:t>
            </a:r>
            <a:endParaRPr lang="en-GB" sz="1400" dirty="0" smtClean="0"/>
          </a:p>
          <a:p>
            <a:endParaRPr lang="en-GB" sz="1400" dirty="0"/>
          </a:p>
        </p:txBody>
      </p:sp>
      <p:sp>
        <p:nvSpPr>
          <p:cNvPr id="11" name="Text Placeholder 10"/>
          <p:cNvSpPr>
            <a:spLocks noGrp="1"/>
          </p:cNvSpPr>
          <p:nvPr>
            <p:ph type="body" sz="quarter" idx="11"/>
          </p:nvPr>
        </p:nvSpPr>
        <p:spPr/>
        <p:txBody>
          <a:bodyPr/>
          <a:lstStyle/>
          <a:p>
            <a:r>
              <a:rPr lang="en-GB" sz="1400" dirty="0" smtClean="0"/>
              <a:t>A knowledge-based intermediary working with</a:t>
            </a:r>
            <a:endParaRPr lang="en-GB" sz="1400" dirty="0"/>
          </a:p>
        </p:txBody>
      </p:sp>
      <p:sp>
        <p:nvSpPr>
          <p:cNvPr id="12" name="Text Placeholder 11"/>
          <p:cNvSpPr>
            <a:spLocks noGrp="1"/>
          </p:cNvSpPr>
          <p:nvPr>
            <p:ph type="body" sz="quarter" idx="12"/>
          </p:nvPr>
        </p:nvSpPr>
        <p:spPr/>
        <p:txBody>
          <a:bodyPr/>
          <a:lstStyle/>
          <a:p>
            <a:r>
              <a:rPr lang="en-GB" sz="1400" dirty="0" smtClean="0"/>
              <a:t>Organizational Family</a:t>
            </a:r>
            <a:endParaRPr lang="en-GB" sz="1400" dirty="0"/>
          </a:p>
        </p:txBody>
      </p:sp>
      <p:sp>
        <p:nvSpPr>
          <p:cNvPr id="13" name="Text Placeholder 12"/>
          <p:cNvSpPr>
            <a:spLocks noGrp="1"/>
          </p:cNvSpPr>
          <p:nvPr>
            <p:ph type="body" sz="quarter" idx="13"/>
          </p:nvPr>
        </p:nvSpPr>
        <p:spPr/>
        <p:txBody>
          <a:bodyPr/>
          <a:lstStyle/>
          <a:p>
            <a:r>
              <a:rPr lang="en-US" sz="1400" dirty="0"/>
              <a:t>Two Core Offerings</a:t>
            </a:r>
          </a:p>
          <a:p>
            <a:endParaRPr lang="en-GB" sz="1400" dirty="0"/>
          </a:p>
        </p:txBody>
      </p:sp>
      <p:sp>
        <p:nvSpPr>
          <p:cNvPr id="17" name="AutoShape 2" descr="Image result for OLIVER WYMA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8" name="AutoShape 4" descr="Image result for OLIVER WYMA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9" name="AutoShape 6" descr="Image result for OLIVER WYMA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0" name="AutoShape 8" descr="Image result for OLIVER WYMA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17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4052" y="2268800"/>
            <a:ext cx="1760538" cy="24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9" name="Picture 11" descr="Marsh &amp; McLennan Compani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4052" y="3397934"/>
            <a:ext cx="2021605" cy="279199"/>
          </a:xfrm>
          <a:prstGeom prst="rect">
            <a:avLst/>
          </a:prstGeom>
          <a:noFill/>
          <a:extLst>
            <a:ext uri="{909E8E84-426E-40DD-AFC4-6F175D3DCCD1}">
              <a14:hiddenFill xmlns:a14="http://schemas.microsoft.com/office/drawing/2010/main">
                <a:solidFill>
                  <a:srgbClr val="FFFFFF"/>
                </a:solidFill>
              </a14:hiddenFill>
            </a:ext>
          </a:extLst>
        </p:spPr>
      </p:pic>
      <p:pic>
        <p:nvPicPr>
          <p:cNvPr id="7180" name="Picture 12"/>
          <p:cNvPicPr>
            <a:picLocks noChangeAspect="1" noChangeArrowheads="1"/>
          </p:cNvPicPr>
          <p:nvPr/>
        </p:nvPicPr>
        <p:blipFill>
          <a:blip r:embed="rId5" cstate="print">
            <a:extLst>
              <a:ext uri="{BEBA8EAE-BF5A-486C-A8C5-ECC9F3942E4B}">
                <a14:imgProps xmlns:a14="http://schemas.microsoft.com/office/drawing/2010/main">
                  <a14:imgLayer r:embed="rId6">
                    <a14:imgEffect>
                      <a14:brightnessContrast bright="11000" contrast="13000"/>
                    </a14:imgEffect>
                  </a14:imgLayer>
                </a14:imgProps>
              </a:ext>
              <a:ext uri="{28A0092B-C50C-407E-A947-70E740481C1C}">
                <a14:useLocalDpi xmlns:a14="http://schemas.microsoft.com/office/drawing/2010/main" val="0"/>
              </a:ext>
            </a:extLst>
          </a:blip>
          <a:srcRect/>
          <a:stretch>
            <a:fillRect/>
          </a:stretch>
        </p:blipFill>
        <p:spPr bwMode="auto">
          <a:xfrm>
            <a:off x="4102654" y="2472655"/>
            <a:ext cx="815263" cy="11247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81" name="Picture 13"/>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2000"/>
                    </a14:imgEffect>
                  </a14:imgLayer>
                </a14:imgProps>
              </a:ext>
              <a:ext uri="{28A0092B-C50C-407E-A947-70E740481C1C}">
                <a14:useLocalDpi xmlns:a14="http://schemas.microsoft.com/office/drawing/2010/main" val="0"/>
              </a:ext>
            </a:extLst>
          </a:blip>
          <a:srcRect/>
          <a:stretch>
            <a:fillRect/>
          </a:stretch>
        </p:blipFill>
        <p:spPr bwMode="auto">
          <a:xfrm>
            <a:off x="3814960" y="4436143"/>
            <a:ext cx="1321071" cy="94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4679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437" y="1189593"/>
            <a:ext cx="8689976" cy="4932363"/>
          </a:xfrm>
        </p:spPr>
        <p:txBody>
          <a:bodyPr/>
          <a:lstStyle/>
          <a:p>
            <a:pPr marL="171450" indent="-165100"/>
            <a:r>
              <a:rPr lang="en-US" dirty="0"/>
              <a:t>Three technologies will increasingly reduce auto losses</a:t>
            </a:r>
          </a:p>
          <a:p>
            <a:pPr marL="692150" lvl="2" indent="-342900">
              <a:buFont typeface="+mj-lt"/>
              <a:buAutoNum type="arabicPeriod"/>
            </a:pPr>
            <a:r>
              <a:rPr lang="en-US" dirty="0"/>
              <a:t>Telematics</a:t>
            </a:r>
          </a:p>
          <a:p>
            <a:pPr marL="692150" lvl="2" indent="-342900">
              <a:buFont typeface="+mj-lt"/>
              <a:buAutoNum type="arabicPeriod"/>
            </a:pPr>
            <a:r>
              <a:rPr lang="en-US" dirty="0"/>
              <a:t>Advanced Driver Assistance Systems (ADAS)</a:t>
            </a:r>
          </a:p>
          <a:p>
            <a:pPr marL="692150" lvl="2" indent="-342900">
              <a:buFont typeface="+mj-lt"/>
              <a:buAutoNum type="arabicPeriod"/>
            </a:pPr>
            <a:r>
              <a:rPr lang="en-US" dirty="0"/>
              <a:t>Driverless cars</a:t>
            </a:r>
          </a:p>
          <a:p>
            <a:r>
              <a:rPr lang="en-US" dirty="0" smtClean="0"/>
              <a:t>Other givens and trends will also play a role	</a:t>
            </a:r>
          </a:p>
          <a:p>
            <a:pPr marL="519112" lvl="1" indent="-342900">
              <a:buFont typeface="+mj-lt"/>
              <a:buAutoNum type="arabicPeriod"/>
            </a:pPr>
            <a:r>
              <a:rPr lang="en-US" dirty="0"/>
              <a:t>Human error is the root cause of most auto </a:t>
            </a:r>
            <a:r>
              <a:rPr lang="en-US" dirty="0" smtClean="0"/>
              <a:t>losses</a:t>
            </a:r>
          </a:p>
          <a:p>
            <a:pPr marL="519112" lvl="1" indent="-342900">
              <a:buFont typeface="+mj-lt"/>
              <a:buAutoNum type="arabicPeriod"/>
            </a:pPr>
            <a:r>
              <a:rPr lang="en-US" dirty="0" smtClean="0"/>
              <a:t>Kinetic Energy = Mass X Velocity</a:t>
            </a:r>
            <a:r>
              <a:rPr lang="en-US" sz="2800" b="1" baseline="30000" dirty="0" smtClean="0">
                <a:solidFill>
                  <a:srgbClr val="FF0000"/>
                </a:solidFill>
              </a:rPr>
              <a:t>2</a:t>
            </a:r>
            <a:r>
              <a:rPr lang="en-US" dirty="0" smtClean="0"/>
              <a:t> X ½</a:t>
            </a:r>
          </a:p>
          <a:p>
            <a:pPr marL="519112" lvl="1" indent="-342900">
              <a:buFont typeface="+mj-lt"/>
              <a:buAutoNum type="arabicPeriod"/>
            </a:pPr>
            <a:r>
              <a:rPr lang="en-US" dirty="0" smtClean="0"/>
              <a:t>The Shared </a:t>
            </a:r>
            <a:r>
              <a:rPr lang="en-US" dirty="0" smtClean="0"/>
              <a:t>Economy</a:t>
            </a:r>
          </a:p>
          <a:p>
            <a:pPr marL="519112" lvl="1" indent="-342900">
              <a:buFont typeface="+mj-lt"/>
              <a:buAutoNum type="arabicPeriod"/>
            </a:pPr>
            <a:r>
              <a:rPr lang="en-US" dirty="0" smtClean="0"/>
              <a:t>V2V (Vehicle to Vehicle) and V2I (Vehicle to Infrastructure) </a:t>
            </a:r>
            <a:endParaRPr lang="en-US" dirty="0" smtClean="0"/>
          </a:p>
          <a:p>
            <a:pPr marL="519112" lvl="1" indent="-342900">
              <a:buFont typeface="+mj-lt"/>
              <a:buAutoNum type="arabicPeriod"/>
            </a:pPr>
            <a:r>
              <a:rPr lang="en-US" dirty="0" smtClean="0"/>
              <a:t>Auto OEMs prioritizing Connected Cars</a:t>
            </a:r>
          </a:p>
          <a:p>
            <a:r>
              <a:rPr lang="en-US" dirty="0" smtClean="0"/>
              <a:t>The outlook</a:t>
            </a:r>
          </a:p>
          <a:p>
            <a:pPr marL="519112" lvl="1" indent="-342900">
              <a:buFont typeface="+mj-lt"/>
              <a:buAutoNum type="arabicPeriod"/>
            </a:pPr>
            <a:r>
              <a:rPr lang="en-US" dirty="0" smtClean="0"/>
              <a:t>Private </a:t>
            </a:r>
            <a:r>
              <a:rPr lang="en-US" dirty="0"/>
              <a:t>passenger auto losses and premiums will decline in a material way from 2015 to 2030</a:t>
            </a:r>
          </a:p>
          <a:p>
            <a:pPr marL="171450" indent="-165100"/>
            <a:r>
              <a:rPr lang="en-US" dirty="0" smtClean="0"/>
              <a:t>One Conclusion </a:t>
            </a:r>
          </a:p>
          <a:p>
            <a:pPr marL="517525" lvl="1" indent="-342900">
              <a:buFont typeface="+mj-lt"/>
              <a:buAutoNum type="arabicPeriod"/>
            </a:pPr>
            <a:r>
              <a:rPr lang="en-US" dirty="0" smtClean="0"/>
              <a:t>By 2030, if not before, </a:t>
            </a:r>
            <a:r>
              <a:rPr lang="en-US" dirty="0"/>
              <a:t>auto insurers will face some hard </a:t>
            </a:r>
            <a:r>
              <a:rPr lang="en-US" dirty="0" smtClean="0"/>
              <a:t>choices—as will auto OEMs—as will dealers</a:t>
            </a:r>
          </a:p>
          <a:p>
            <a:pPr marL="690563" lvl="2" indent="-342900">
              <a:buFont typeface="+mj-lt"/>
              <a:buAutoNum type="arabicPeriod"/>
            </a:pPr>
            <a:endParaRPr lang="en-US" dirty="0"/>
          </a:p>
        </p:txBody>
      </p:sp>
      <p:sp>
        <p:nvSpPr>
          <p:cNvPr id="6" name="Title 5"/>
          <p:cNvSpPr>
            <a:spLocks noGrp="1"/>
          </p:cNvSpPr>
          <p:nvPr>
            <p:ph type="title"/>
          </p:nvPr>
        </p:nvSpPr>
        <p:spPr/>
        <p:txBody>
          <a:bodyPr/>
          <a:lstStyle/>
          <a:p>
            <a:r>
              <a:rPr lang="en-US" dirty="0" smtClean="0"/>
              <a:t>What is going to reduce auto accidents and auto insurance premiums?</a:t>
            </a:r>
            <a:r>
              <a:rPr lang="en-US" dirty="0"/>
              <a:t/>
            </a:r>
            <a:br>
              <a:rPr lang="en-US" dirty="0"/>
            </a:br>
            <a:endParaRPr lang="en-US" dirty="0">
              <a:solidFill>
                <a:schemeClr val="tx2">
                  <a:lumMod val="60000"/>
                  <a:lumOff val="40000"/>
                </a:schemeClr>
              </a:solidFill>
            </a:endParaRPr>
          </a:p>
        </p:txBody>
      </p:sp>
    </p:spTree>
    <p:extLst>
      <p:ext uri="{BB962C8B-B14F-4D97-AF65-F5344CB8AC3E}">
        <p14:creationId xmlns:p14="http://schemas.microsoft.com/office/powerpoint/2010/main" val="603552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Driverless cars’ impact and incidence</a:t>
            </a:r>
            <a:br>
              <a:rPr lang="en-US" smtClean="0"/>
            </a:br>
            <a:endParaRPr lang="en-US" dirty="0">
              <a:solidFill>
                <a:schemeClr val="tx2">
                  <a:lumMod val="60000"/>
                  <a:lumOff val="40000"/>
                </a:schemeClr>
              </a:solidFill>
            </a:endParaRPr>
          </a:p>
        </p:txBody>
      </p:sp>
      <p:sp>
        <p:nvSpPr>
          <p:cNvPr id="5" name="Content Placeholder 4"/>
          <p:cNvSpPr>
            <a:spLocks noGrp="1"/>
          </p:cNvSpPr>
          <p:nvPr>
            <p:ph idx="1"/>
          </p:nvPr>
        </p:nvSpPr>
        <p:spPr>
          <a:xfrm>
            <a:off x="452437" y="1406524"/>
            <a:ext cx="8689976" cy="3143961"/>
          </a:xfrm>
        </p:spPr>
        <p:txBody>
          <a:bodyPr/>
          <a:lstStyle/>
          <a:p>
            <a:r>
              <a:rPr lang="en-US" dirty="0" smtClean="0"/>
              <a:t>Celent believes driverless cars will be highly effective at lowering insured losses</a:t>
            </a:r>
          </a:p>
          <a:p>
            <a:pPr lvl="1"/>
            <a:r>
              <a:rPr lang="en-US" dirty="0" smtClean="0"/>
              <a:t>Regulatory (and political) scrutiny of this radically new technology makes it very likely that permission for general use will depend on a very high level of safe operation</a:t>
            </a:r>
          </a:p>
          <a:p>
            <a:r>
              <a:rPr lang="en-US" dirty="0" smtClean="0"/>
              <a:t>There will be bumps along the way, </a:t>
            </a:r>
            <a:r>
              <a:rPr lang="en-US" dirty="0" smtClean="0"/>
              <a:t>including:</a:t>
            </a:r>
            <a:endParaRPr lang="en-US" dirty="0" smtClean="0"/>
          </a:p>
          <a:p>
            <a:pPr lvl="1"/>
            <a:r>
              <a:rPr lang="en-US" dirty="0" err="1" smtClean="0"/>
              <a:t>Human:Machine</a:t>
            </a:r>
            <a:r>
              <a:rPr lang="en-US" dirty="0" smtClean="0"/>
              <a:t> </a:t>
            </a:r>
            <a:r>
              <a:rPr lang="en-US" dirty="0" smtClean="0"/>
              <a:t>handoffs in emergencies</a:t>
            </a:r>
          </a:p>
          <a:p>
            <a:pPr lvl="1"/>
            <a:r>
              <a:rPr lang="en-US" dirty="0" smtClean="0"/>
              <a:t>Systems failure (all systems fail at some frequency)</a:t>
            </a:r>
          </a:p>
          <a:p>
            <a:pPr lvl="1"/>
            <a:r>
              <a:rPr lang="en-US" dirty="0" smtClean="0"/>
              <a:t>Auto OEMs must make driverless cars attractive enough to sell in high numbers</a:t>
            </a:r>
          </a:p>
          <a:p>
            <a:pPr lvl="1"/>
            <a:r>
              <a:rPr lang="en-US" dirty="0" smtClean="0"/>
              <a:t>Many disputes over shared responsibility: driver, auto manufacturer, driverless car technology providers, infrastructure providers, and . . . </a:t>
            </a:r>
          </a:p>
          <a:p>
            <a:r>
              <a:rPr lang="en-US" dirty="0" smtClean="0"/>
              <a:t>Most/all comprehensive coverage claims (hail, trees falling on cars, etc.) will of course still occur</a:t>
            </a:r>
          </a:p>
          <a:p>
            <a:pPr lvl="1"/>
            <a:endParaRPr lang="en-US" dirty="0"/>
          </a:p>
          <a:p>
            <a:pPr marL="0" indent="0">
              <a:buNone/>
            </a:pPr>
            <a:endParaRPr lang="en-US" dirty="0"/>
          </a:p>
          <a:p>
            <a:pPr marL="0" indent="0">
              <a:buNone/>
            </a:pPr>
            <a:endParaRPr lang="en-US" dirty="0"/>
          </a:p>
        </p:txBody>
      </p:sp>
      <p:graphicFrame>
        <p:nvGraphicFramePr>
          <p:cNvPr id="6" name="Conclusion"/>
          <p:cNvGraphicFramePr>
            <a:graphicFrameLocks noGrp="1"/>
          </p:cNvGraphicFramePr>
          <p:nvPr>
            <p:extLst>
              <p:ext uri="{D42A27DB-BD31-4B8C-83A1-F6EECF244321}">
                <p14:modId xmlns:p14="http://schemas.microsoft.com/office/powerpoint/2010/main" val="3959107844"/>
              </p:ext>
            </p:extLst>
          </p:nvPr>
        </p:nvGraphicFramePr>
        <p:xfrm>
          <a:off x="392654" y="5418606"/>
          <a:ext cx="8686800" cy="640080"/>
        </p:xfrm>
        <a:graphic>
          <a:graphicData uri="http://schemas.openxmlformats.org/drawingml/2006/table">
            <a:tbl>
              <a:tblPr firstRow="1" bandRow="1">
                <a:tableStyleId>{839DD9DD-9E6C-4910-8AC0-68ADFF6A6AFC}</a:tableStyleId>
              </a:tblPr>
              <a:tblGrid>
                <a:gridCol w="8686800"/>
              </a:tblGrid>
              <a:tr h="254000">
                <a:tc>
                  <a:txBody>
                    <a:bodyPr/>
                    <a:lstStyle/>
                    <a:p>
                      <a:r>
                        <a:rPr kumimoji="0" lang="en-US" sz="1800" b="0" i="0" u="none" baseline="0" dirty="0" smtClean="0">
                          <a:solidFill>
                            <a:schemeClr val="tx2"/>
                          </a:solidFill>
                          <a:latin typeface="+mj-lt"/>
                          <a:cs typeface="+mj-lt"/>
                          <a:sym typeface="+mj-lt"/>
                        </a:rPr>
                        <a:t>Despite gathering 99.9% of the “car of the future” hype, driverless cars will have only a minor impact on losses for at least the next 10 years</a:t>
                      </a:r>
                    </a:p>
                  </a:txBody>
                  <a:tcPr anchor="b">
                    <a:lnT w="9525">
                      <a:solidFill>
                        <a:schemeClr val="accent4"/>
                      </a:solidFill>
                    </a:lnT>
                    <a:lnB w="9525" cap="flat" cmpd="sng" algn="ctr">
                      <a:solidFill>
                        <a:schemeClr val="accent4"/>
                      </a:solidFill>
                    </a:lnB>
                  </a:tcPr>
                </a:tc>
              </a:tr>
            </a:tbl>
          </a:graphicData>
        </a:graphic>
      </p:graphicFrame>
    </p:spTree>
    <p:extLst>
      <p:ext uri="{BB962C8B-B14F-4D97-AF65-F5344CB8AC3E}">
        <p14:creationId xmlns:p14="http://schemas.microsoft.com/office/powerpoint/2010/main" val="3855542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bwMode="auto">
          <a:xfrm>
            <a:off x="1803895" y="5095186"/>
            <a:ext cx="1466930" cy="419100"/>
          </a:xfrm>
          <a:prstGeom prst="roundRect">
            <a:avLst/>
          </a:prstGeom>
          <a:solidFill>
            <a:schemeClr val="accent6"/>
          </a:solidFill>
          <a:ln w="9525" cap="flat" cmpd="sng" algn="ctr">
            <a:solidFill>
              <a:schemeClr val="accent5"/>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smtClean="0"/>
              <a:t>Advanced Driver </a:t>
            </a:r>
          </a:p>
          <a:p>
            <a:r>
              <a:rPr lang="en-US" sz="1200" dirty="0" smtClean="0"/>
              <a:t>Assistance Systems</a:t>
            </a:r>
            <a:endParaRPr lang="en-US" sz="1200" dirty="0"/>
          </a:p>
        </p:txBody>
      </p:sp>
      <p:sp>
        <p:nvSpPr>
          <p:cNvPr id="14" name="Rounded Rectangle 13"/>
          <p:cNvSpPr/>
          <p:nvPr/>
        </p:nvSpPr>
        <p:spPr bwMode="auto">
          <a:xfrm>
            <a:off x="3605936" y="3731102"/>
            <a:ext cx="1466930" cy="419100"/>
          </a:xfrm>
          <a:prstGeom prst="roundRect">
            <a:avLst/>
          </a:prstGeom>
          <a:solidFill>
            <a:schemeClr val="accent6"/>
          </a:solidFill>
          <a:ln w="9525" cap="flat" cmpd="sng" algn="ctr">
            <a:solidFill>
              <a:schemeClr val="accent5"/>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smtClean="0"/>
              <a:t>Advanced </a:t>
            </a:r>
            <a:r>
              <a:rPr lang="en-US" sz="1200" dirty="0"/>
              <a:t>Driver </a:t>
            </a:r>
          </a:p>
          <a:p>
            <a:r>
              <a:rPr lang="en-US" sz="1200" dirty="0" smtClean="0"/>
              <a:t>Assistance </a:t>
            </a:r>
            <a:r>
              <a:rPr lang="en-US" sz="1200" dirty="0"/>
              <a:t>Systems</a:t>
            </a:r>
          </a:p>
        </p:txBody>
      </p:sp>
      <p:sp>
        <p:nvSpPr>
          <p:cNvPr id="41" name="Rounded Rectangle 40"/>
          <p:cNvSpPr/>
          <p:nvPr/>
        </p:nvSpPr>
        <p:spPr bwMode="auto">
          <a:xfrm>
            <a:off x="1734045" y="3722077"/>
            <a:ext cx="1466930" cy="419100"/>
          </a:xfrm>
          <a:prstGeom prst="roundRect">
            <a:avLst/>
          </a:prstGeom>
          <a:solidFill>
            <a:schemeClr val="accent2"/>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a:t>Telematics</a:t>
            </a:r>
          </a:p>
        </p:txBody>
      </p:sp>
      <p:sp>
        <p:nvSpPr>
          <p:cNvPr id="53" name="TextBox 52"/>
          <p:cNvSpPr txBox="1"/>
          <p:nvPr/>
        </p:nvSpPr>
        <p:spPr>
          <a:xfrm>
            <a:off x="438835" y="1744752"/>
            <a:ext cx="1063266" cy="1164421"/>
          </a:xfrm>
          <a:prstGeom prst="rect">
            <a:avLst/>
          </a:prstGeom>
          <a:noFill/>
        </p:spPr>
        <p:txBody>
          <a:bodyPr wrap="square" lIns="0" tIns="0" rIns="0" bIns="0" rtlCol="0" anchor="ctr" anchorCtr="0">
            <a:spAutoFit/>
          </a:bodyPr>
          <a:lstStyle/>
          <a:p>
            <a:pPr algn="l"/>
            <a:r>
              <a:rPr lang="en-US" sz="1100" b="1" dirty="0" smtClean="0">
                <a:solidFill>
                  <a:schemeClr val="tx2"/>
                </a:solidFill>
              </a:rPr>
              <a:t>Widespread Use</a:t>
            </a:r>
          </a:p>
          <a:p>
            <a:pPr algn="l"/>
            <a:endParaRPr lang="en-US" sz="1100" b="1" dirty="0">
              <a:solidFill>
                <a:schemeClr val="tx2"/>
              </a:solidFill>
            </a:endParaRPr>
          </a:p>
          <a:p>
            <a:pPr algn="l"/>
            <a:r>
              <a:rPr lang="en-US" sz="1100" b="1" dirty="0" smtClean="0">
                <a:solidFill>
                  <a:schemeClr val="tx2"/>
                </a:solidFill>
              </a:rPr>
              <a:t>Stronger Awards and Penalties Plus Government Mandates</a:t>
            </a:r>
            <a:endParaRPr lang="en-US" sz="1100" b="1" dirty="0">
              <a:solidFill>
                <a:schemeClr val="tx2"/>
              </a:solidFill>
            </a:endParaRPr>
          </a:p>
        </p:txBody>
      </p:sp>
      <p:sp>
        <p:nvSpPr>
          <p:cNvPr id="61" name="TextBox 60"/>
          <p:cNvSpPr txBox="1"/>
          <p:nvPr/>
        </p:nvSpPr>
        <p:spPr>
          <a:xfrm>
            <a:off x="455613" y="3059484"/>
            <a:ext cx="1063266" cy="873316"/>
          </a:xfrm>
          <a:prstGeom prst="rect">
            <a:avLst/>
          </a:prstGeom>
          <a:noFill/>
        </p:spPr>
        <p:txBody>
          <a:bodyPr wrap="square" lIns="0" tIns="0" rIns="0" bIns="0" rtlCol="0" anchor="ctr" anchorCtr="0">
            <a:spAutoFit/>
          </a:bodyPr>
          <a:lstStyle/>
          <a:p>
            <a:pPr algn="l"/>
            <a:r>
              <a:rPr lang="en-US" sz="1100" b="1" dirty="0" smtClean="0">
                <a:solidFill>
                  <a:schemeClr val="tx2"/>
                </a:solidFill>
              </a:rPr>
              <a:t>More Use</a:t>
            </a:r>
          </a:p>
          <a:p>
            <a:pPr algn="l"/>
            <a:endParaRPr lang="en-US" sz="1100" b="1" dirty="0">
              <a:solidFill>
                <a:schemeClr val="tx2"/>
              </a:solidFill>
            </a:endParaRPr>
          </a:p>
          <a:p>
            <a:pPr algn="l"/>
            <a:r>
              <a:rPr lang="en-US" sz="1100" b="1" dirty="0" smtClean="0">
                <a:solidFill>
                  <a:schemeClr val="tx2"/>
                </a:solidFill>
              </a:rPr>
              <a:t>Consumers Respond to Awards and Penalties</a:t>
            </a:r>
            <a:endParaRPr lang="en-US" sz="1100" b="1" dirty="0">
              <a:solidFill>
                <a:schemeClr val="tx2"/>
              </a:solidFill>
            </a:endParaRPr>
          </a:p>
        </p:txBody>
      </p:sp>
      <p:sp>
        <p:nvSpPr>
          <p:cNvPr id="62" name="TextBox 61"/>
          <p:cNvSpPr txBox="1"/>
          <p:nvPr/>
        </p:nvSpPr>
        <p:spPr>
          <a:xfrm>
            <a:off x="455613" y="4441507"/>
            <a:ext cx="1063266" cy="582211"/>
          </a:xfrm>
          <a:prstGeom prst="rect">
            <a:avLst/>
          </a:prstGeom>
          <a:noFill/>
        </p:spPr>
        <p:txBody>
          <a:bodyPr wrap="square" lIns="0" tIns="0" rIns="0" bIns="0" rtlCol="0" anchor="ctr" anchorCtr="0">
            <a:spAutoFit/>
          </a:bodyPr>
          <a:lstStyle/>
          <a:p>
            <a:pPr algn="l"/>
            <a:r>
              <a:rPr lang="en-US" sz="1100" b="1" dirty="0" smtClean="0">
                <a:solidFill>
                  <a:schemeClr val="tx2"/>
                </a:solidFill>
              </a:rPr>
              <a:t>Limited Use </a:t>
            </a:r>
          </a:p>
          <a:p>
            <a:pPr algn="l"/>
            <a:endParaRPr lang="en-US" sz="1100" b="1" dirty="0">
              <a:solidFill>
                <a:schemeClr val="tx2"/>
              </a:solidFill>
            </a:endParaRPr>
          </a:p>
          <a:p>
            <a:pPr algn="l"/>
            <a:r>
              <a:rPr lang="en-US" sz="1100" b="1" dirty="0" smtClean="0">
                <a:solidFill>
                  <a:schemeClr val="tx2"/>
                </a:solidFill>
              </a:rPr>
              <a:t>Consumers Decide</a:t>
            </a:r>
          </a:p>
        </p:txBody>
      </p:sp>
      <p:sp>
        <p:nvSpPr>
          <p:cNvPr id="65" name="Rounded Rectangle 64"/>
          <p:cNvSpPr/>
          <p:nvPr/>
        </p:nvSpPr>
        <p:spPr bwMode="auto">
          <a:xfrm>
            <a:off x="5367958" y="2323552"/>
            <a:ext cx="1701225" cy="419100"/>
          </a:xfrm>
          <a:prstGeom prst="roundRect">
            <a:avLst/>
          </a:prstGeom>
          <a:solidFill>
            <a:schemeClr val="accent6"/>
          </a:solidFill>
          <a:ln w="9525" cap="flat" cmpd="sng" algn="ctr">
            <a:solidFill>
              <a:schemeClr val="accent5"/>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a:t>Advanced Driver </a:t>
            </a:r>
          </a:p>
          <a:p>
            <a:r>
              <a:rPr lang="en-US" sz="1200" dirty="0"/>
              <a:t>Assistance Systems</a:t>
            </a:r>
          </a:p>
        </p:txBody>
      </p:sp>
      <p:sp>
        <p:nvSpPr>
          <p:cNvPr id="86" name="Rounded Rectangle 85"/>
          <p:cNvSpPr/>
          <p:nvPr/>
        </p:nvSpPr>
        <p:spPr bwMode="auto">
          <a:xfrm>
            <a:off x="3614010" y="3105436"/>
            <a:ext cx="1466930" cy="419100"/>
          </a:xfrm>
          <a:prstGeom prst="roundRect">
            <a:avLst/>
          </a:prstGeom>
          <a:solidFill>
            <a:schemeClr val="accent2"/>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a:t>Telematics</a:t>
            </a:r>
          </a:p>
        </p:txBody>
      </p:sp>
      <p:sp>
        <p:nvSpPr>
          <p:cNvPr id="75" name="Rounded Rectangle 74"/>
          <p:cNvSpPr/>
          <p:nvPr/>
        </p:nvSpPr>
        <p:spPr bwMode="auto">
          <a:xfrm>
            <a:off x="3605936" y="5514185"/>
            <a:ext cx="1466930" cy="419100"/>
          </a:xfrm>
          <a:prstGeom prst="roundRect">
            <a:avLst/>
          </a:prstGeom>
          <a:solidFill>
            <a:srgbClr val="BDDDA3"/>
          </a:solidFill>
          <a:ln w="9525" cap="flat" cmpd="sng" algn="ctr">
            <a:solidFill>
              <a:srgbClr val="41A44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a:t>Driverless Cars</a:t>
            </a:r>
            <a:endParaRPr lang="en-US" sz="1100" dirty="0"/>
          </a:p>
        </p:txBody>
      </p:sp>
      <p:sp>
        <p:nvSpPr>
          <p:cNvPr id="79" name="Rounded Rectangle 78"/>
          <p:cNvSpPr/>
          <p:nvPr/>
        </p:nvSpPr>
        <p:spPr bwMode="auto">
          <a:xfrm>
            <a:off x="5485106" y="3704638"/>
            <a:ext cx="1466930" cy="419100"/>
          </a:xfrm>
          <a:prstGeom prst="roundRect">
            <a:avLst/>
          </a:prstGeom>
          <a:solidFill>
            <a:srgbClr val="BDDDA3"/>
          </a:solidFill>
          <a:ln w="9525" cap="flat" cmpd="sng" algn="ctr">
            <a:solidFill>
              <a:srgbClr val="41A44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smtClean="0"/>
              <a:t>Driverless Cars</a:t>
            </a:r>
            <a:endParaRPr lang="en-US" sz="1200" dirty="0"/>
          </a:p>
        </p:txBody>
      </p:sp>
      <p:sp>
        <p:nvSpPr>
          <p:cNvPr id="56" name="Rectangle 8"/>
          <p:cNvSpPr>
            <a:spLocks noChangeArrowheads="1"/>
          </p:cNvSpPr>
          <p:nvPr/>
        </p:nvSpPr>
        <p:spPr bwMode="gray">
          <a:xfrm>
            <a:off x="7138550" y="1404733"/>
            <a:ext cx="1873224" cy="247650"/>
          </a:xfrm>
          <a:prstGeom prst="rect">
            <a:avLst/>
          </a:prstGeom>
          <a:noFill/>
          <a:ln w="9525">
            <a:noFill/>
            <a:miter lim="800000"/>
            <a:headEnd/>
            <a:tailEnd/>
          </a:ln>
          <a:effectLst/>
          <a:extLst/>
        </p:spPr>
        <p:txBody>
          <a:bodyPr anchor="ctr"/>
          <a:lstStyle/>
          <a:p>
            <a:pPr>
              <a:lnSpc>
                <a:spcPct val="100000"/>
              </a:lnSpc>
            </a:pPr>
            <a:r>
              <a:rPr lang="en-US" altLang="zh-CN" sz="1200" b="1" dirty="0" smtClean="0">
                <a:ea typeface="SimSun" pitchFamily="2" charset="-122"/>
              </a:rPr>
              <a:t>2026 to 2030</a:t>
            </a:r>
            <a:endParaRPr lang="en-US" altLang="zh-CN" sz="1200" b="1" dirty="0">
              <a:ea typeface="SimSun" pitchFamily="2" charset="-122"/>
            </a:endParaRPr>
          </a:p>
        </p:txBody>
      </p:sp>
      <p:sp>
        <p:nvSpPr>
          <p:cNvPr id="57" name="Rectangle 8"/>
          <p:cNvSpPr>
            <a:spLocks noChangeArrowheads="1"/>
          </p:cNvSpPr>
          <p:nvPr/>
        </p:nvSpPr>
        <p:spPr bwMode="gray">
          <a:xfrm>
            <a:off x="5265326" y="1404733"/>
            <a:ext cx="1873224" cy="247650"/>
          </a:xfrm>
          <a:prstGeom prst="rect">
            <a:avLst/>
          </a:prstGeom>
          <a:noFill/>
          <a:ln w="9525">
            <a:noFill/>
            <a:miter lim="800000"/>
            <a:headEnd/>
            <a:tailEnd/>
          </a:ln>
          <a:effectLst/>
          <a:extLst/>
        </p:spPr>
        <p:txBody>
          <a:bodyPr anchor="ctr"/>
          <a:lstStyle/>
          <a:p>
            <a:pPr>
              <a:lnSpc>
                <a:spcPct val="100000"/>
              </a:lnSpc>
            </a:pPr>
            <a:r>
              <a:rPr lang="en-US" altLang="zh-CN" sz="1200" b="1" dirty="0" smtClean="0">
                <a:ea typeface="SimSun" pitchFamily="2" charset="-122"/>
              </a:rPr>
              <a:t>2021 to 2025</a:t>
            </a:r>
            <a:endParaRPr lang="en-US" altLang="zh-CN" sz="1200" b="1" dirty="0">
              <a:ea typeface="SimSun" pitchFamily="2" charset="-122"/>
            </a:endParaRPr>
          </a:p>
        </p:txBody>
      </p:sp>
      <p:sp>
        <p:nvSpPr>
          <p:cNvPr id="58" name="Rectangle 8"/>
          <p:cNvSpPr>
            <a:spLocks noChangeArrowheads="1"/>
          </p:cNvSpPr>
          <p:nvPr/>
        </p:nvSpPr>
        <p:spPr bwMode="gray">
          <a:xfrm>
            <a:off x="3392102" y="1404733"/>
            <a:ext cx="1873224" cy="247650"/>
          </a:xfrm>
          <a:prstGeom prst="rect">
            <a:avLst/>
          </a:prstGeom>
          <a:noFill/>
          <a:ln w="9525">
            <a:noFill/>
            <a:miter lim="800000"/>
            <a:headEnd/>
            <a:tailEnd/>
          </a:ln>
          <a:effectLst/>
          <a:extLst/>
        </p:spPr>
        <p:txBody>
          <a:bodyPr anchor="ctr"/>
          <a:lstStyle/>
          <a:p>
            <a:pPr>
              <a:lnSpc>
                <a:spcPct val="100000"/>
              </a:lnSpc>
            </a:pPr>
            <a:r>
              <a:rPr lang="en-US" altLang="zh-CN" sz="1200" b="1" dirty="0" smtClean="0">
                <a:ea typeface="SimSun" pitchFamily="2" charset="-122"/>
              </a:rPr>
              <a:t>2016 to 2020</a:t>
            </a:r>
            <a:endParaRPr lang="en-US" altLang="zh-CN" sz="1200" b="1" dirty="0">
              <a:ea typeface="SimSun" pitchFamily="2" charset="-122"/>
            </a:endParaRPr>
          </a:p>
        </p:txBody>
      </p:sp>
      <p:sp>
        <p:nvSpPr>
          <p:cNvPr id="59" name="Rectangle 8"/>
          <p:cNvSpPr>
            <a:spLocks noChangeArrowheads="1"/>
          </p:cNvSpPr>
          <p:nvPr/>
        </p:nvSpPr>
        <p:spPr bwMode="gray">
          <a:xfrm>
            <a:off x="1518879" y="1404733"/>
            <a:ext cx="1873224" cy="247650"/>
          </a:xfrm>
          <a:prstGeom prst="rect">
            <a:avLst/>
          </a:prstGeom>
          <a:noFill/>
          <a:ln w="9525">
            <a:noFill/>
            <a:miter lim="800000"/>
            <a:headEnd/>
            <a:tailEnd/>
          </a:ln>
          <a:effectLst/>
          <a:extLst/>
        </p:spPr>
        <p:txBody>
          <a:bodyPr anchor="ctr"/>
          <a:lstStyle/>
          <a:p>
            <a:pPr>
              <a:lnSpc>
                <a:spcPct val="100000"/>
              </a:lnSpc>
            </a:pPr>
            <a:r>
              <a:rPr lang="en-US" altLang="zh-CN" sz="1200" b="1" dirty="0" smtClean="0">
                <a:ea typeface="SimSun" pitchFamily="2" charset="-122"/>
              </a:rPr>
              <a:t>2015</a:t>
            </a:r>
            <a:endParaRPr lang="en-US" altLang="zh-CN" sz="1200" b="1" dirty="0">
              <a:ea typeface="SimSun" pitchFamily="2" charset="-122"/>
            </a:endParaRPr>
          </a:p>
        </p:txBody>
      </p:sp>
      <p:cxnSp>
        <p:nvCxnSpPr>
          <p:cNvPr id="84" name="Straight Connector 83"/>
          <p:cNvCxnSpPr/>
          <p:nvPr/>
        </p:nvCxnSpPr>
        <p:spPr>
          <a:xfrm>
            <a:off x="7138550" y="1402298"/>
            <a:ext cx="0" cy="4729327"/>
          </a:xfrm>
          <a:prstGeom prst="line">
            <a:avLst/>
          </a:prstGeom>
          <a:ln>
            <a:solidFill>
              <a:schemeClr val="accent3"/>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265326" y="1402298"/>
            <a:ext cx="0" cy="4729327"/>
          </a:xfrm>
          <a:prstGeom prst="line">
            <a:avLst/>
          </a:prstGeom>
          <a:ln>
            <a:solidFill>
              <a:schemeClr val="accent3"/>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3392102" y="1402298"/>
            <a:ext cx="0" cy="4729327"/>
          </a:xfrm>
          <a:prstGeom prst="line">
            <a:avLst/>
          </a:prstGeom>
          <a:ln>
            <a:solidFill>
              <a:schemeClr val="accent3"/>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9011774" y="1402298"/>
            <a:ext cx="0" cy="4729327"/>
          </a:xfrm>
          <a:prstGeom prst="line">
            <a:avLst/>
          </a:prstGeom>
          <a:ln>
            <a:solidFill>
              <a:schemeClr val="accent3"/>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55613" y="2991976"/>
            <a:ext cx="8556161" cy="0"/>
          </a:xfrm>
          <a:prstGeom prst="line">
            <a:avLst/>
          </a:prstGeom>
          <a:ln>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455613" y="4215577"/>
            <a:ext cx="8556161" cy="0"/>
          </a:xfrm>
          <a:prstGeom prst="line">
            <a:avLst/>
          </a:prstGeom>
          <a:ln>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455613" y="6120445"/>
            <a:ext cx="8556161" cy="0"/>
          </a:xfrm>
          <a:prstGeom prst="line">
            <a:avLst/>
          </a:prstGeom>
          <a:ln>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8879" y="1402298"/>
            <a:ext cx="0" cy="4729327"/>
          </a:xfrm>
          <a:prstGeom prst="line">
            <a:avLst/>
          </a:prstGeom>
          <a:ln>
            <a:solidFill>
              <a:schemeClr val="accent3"/>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455612" y="1672076"/>
            <a:ext cx="8556161" cy="0"/>
          </a:xfrm>
          <a:prstGeom prst="line">
            <a:avLst/>
          </a:prstGeom>
          <a:ln>
            <a:solidFill>
              <a:schemeClr val="accent3"/>
            </a:solidFill>
            <a:tailEnd type="none"/>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41" idx="0"/>
            <a:endCxn id="86" idx="1"/>
          </p:cNvCxnSpPr>
          <p:nvPr/>
        </p:nvCxnSpPr>
        <p:spPr>
          <a:xfrm rot="5400000" flipH="1" flipV="1">
            <a:off x="2837215" y="2945282"/>
            <a:ext cx="407091" cy="1146500"/>
          </a:xfrm>
          <a:prstGeom prst="bentConnector2">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75" idx="3"/>
            <a:endCxn id="79" idx="2"/>
          </p:cNvCxnSpPr>
          <p:nvPr/>
        </p:nvCxnSpPr>
        <p:spPr>
          <a:xfrm flipV="1">
            <a:off x="5072866" y="4123738"/>
            <a:ext cx="1145705" cy="1599997"/>
          </a:xfrm>
          <a:prstGeom prst="bentConnector2">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7" name="Rounded Rectangle 36"/>
          <p:cNvSpPr/>
          <p:nvPr/>
        </p:nvSpPr>
        <p:spPr bwMode="auto">
          <a:xfrm>
            <a:off x="7309655" y="3114856"/>
            <a:ext cx="1466930" cy="419100"/>
          </a:xfrm>
          <a:prstGeom prst="roundRect">
            <a:avLst/>
          </a:prstGeom>
          <a:solidFill>
            <a:srgbClr val="BDDDA3"/>
          </a:solidFill>
          <a:ln w="12700" cap="flat" cmpd="sng" algn="ctr">
            <a:solidFill>
              <a:srgbClr val="41A441"/>
            </a:solidFill>
            <a:prstDash val="sysDash"/>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a:t>Driverless Cars</a:t>
            </a:r>
          </a:p>
        </p:txBody>
      </p:sp>
      <p:cxnSp>
        <p:nvCxnSpPr>
          <p:cNvPr id="39" name="Elbow Connector 38"/>
          <p:cNvCxnSpPr>
            <a:endCxn id="37" idx="2"/>
          </p:cNvCxnSpPr>
          <p:nvPr/>
        </p:nvCxnSpPr>
        <p:spPr>
          <a:xfrm flipV="1">
            <a:off x="6952036" y="3533956"/>
            <a:ext cx="1091084" cy="405506"/>
          </a:xfrm>
          <a:prstGeom prst="bentConnector2">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smtClean="0"/>
              <a:t>A Celent timetable for technologies that will reduce insurance losses and insurance premiums</a:t>
            </a:r>
            <a:endParaRPr lang="en-US" dirty="0"/>
          </a:p>
        </p:txBody>
      </p:sp>
      <p:sp>
        <p:nvSpPr>
          <p:cNvPr id="38" name="Rounded Rectangle 37"/>
          <p:cNvSpPr/>
          <p:nvPr/>
        </p:nvSpPr>
        <p:spPr bwMode="auto">
          <a:xfrm>
            <a:off x="5468473" y="1785145"/>
            <a:ext cx="1466930" cy="419100"/>
          </a:xfrm>
          <a:prstGeom prst="roundRect">
            <a:avLst/>
          </a:prstGeom>
          <a:solidFill>
            <a:schemeClr val="accent2"/>
          </a:solidFill>
          <a:ln w="9525" cap="flat" cmpd="sng" algn="ctr">
            <a:solidFill>
              <a:schemeClr val="accent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r>
              <a:rPr lang="en-US" sz="1200" dirty="0"/>
              <a:t>Telematics</a:t>
            </a:r>
          </a:p>
        </p:txBody>
      </p:sp>
      <p:cxnSp>
        <p:nvCxnSpPr>
          <p:cNvPr id="40" name="Elbow Connector 39"/>
          <p:cNvCxnSpPr>
            <a:stCxn id="86" idx="0"/>
          </p:cNvCxnSpPr>
          <p:nvPr/>
        </p:nvCxnSpPr>
        <p:spPr>
          <a:xfrm rot="5400000" flipH="1" flipV="1">
            <a:off x="4367203" y="1978664"/>
            <a:ext cx="1107045" cy="1146501"/>
          </a:xfrm>
          <a:prstGeom prst="bentConnector2">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4" idx="3"/>
            <a:endCxn id="65" idx="1"/>
          </p:cNvCxnSpPr>
          <p:nvPr/>
        </p:nvCxnSpPr>
        <p:spPr>
          <a:xfrm flipV="1">
            <a:off x="5072866" y="2533102"/>
            <a:ext cx="295092" cy="1407550"/>
          </a:xfrm>
          <a:prstGeom prst="bentConnector3">
            <a:avLst>
              <a:gd name="adj1" fmla="val 50000"/>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0" name="Elbow Connector 59"/>
          <p:cNvCxnSpPr/>
          <p:nvPr/>
        </p:nvCxnSpPr>
        <p:spPr>
          <a:xfrm flipV="1">
            <a:off x="3319631" y="3916776"/>
            <a:ext cx="295092" cy="1407550"/>
          </a:xfrm>
          <a:prstGeom prst="bentConnector3">
            <a:avLst>
              <a:gd name="adj1" fmla="val 50000"/>
            </a:avLst>
          </a:prstGeom>
          <a:ln w="25400">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64446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41" grpId="0" animBg="1"/>
      <p:bldP spid="65" grpId="0" animBg="1"/>
      <p:bldP spid="86" grpId="0" animBg="1"/>
      <p:bldP spid="75" grpId="0" animBg="1"/>
      <p:bldP spid="79"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sz="1800" dirty="0"/>
              <a:t>Regarding the content of today’s </a:t>
            </a:r>
            <a:r>
              <a:rPr lang="en-GB" sz="1800" dirty="0" smtClean="0"/>
              <a:t>presentation, or for copies of the presentation; </a:t>
            </a:r>
            <a:r>
              <a:rPr lang="en-GB" sz="1800" dirty="0"/>
              <a:t>please contact Donald Light, </a:t>
            </a:r>
            <a:r>
              <a:rPr lang="en-GB" sz="1800" dirty="0">
                <a:solidFill>
                  <a:schemeClr val="tx2">
                    <a:lumMod val="75000"/>
                  </a:schemeClr>
                </a:solidFill>
                <a:hlinkClick r:id="rId2"/>
              </a:rPr>
              <a:t>dlight@celent.com</a:t>
            </a:r>
            <a:r>
              <a:rPr lang="en-GB" sz="1800" dirty="0"/>
              <a:t>   </a:t>
            </a:r>
          </a:p>
          <a:p>
            <a:r>
              <a:rPr lang="en-GB" sz="1800" dirty="0" smtClean="0"/>
              <a:t>General questions about accessing other Celent material</a:t>
            </a:r>
          </a:p>
          <a:p>
            <a:pPr lvl="1"/>
            <a:r>
              <a:rPr lang="en-GB" sz="1800" dirty="0" smtClean="0"/>
              <a:t>Please contact Celent Business Development Manager, Chuck Smith, </a:t>
            </a:r>
            <a:r>
              <a:rPr lang="en-GB" sz="1800" dirty="0" smtClean="0">
                <a:hlinkClick r:id="rId3"/>
              </a:rPr>
              <a:t>csmith@celent.com</a:t>
            </a:r>
            <a:r>
              <a:rPr lang="en-GB" sz="1800" dirty="0" smtClean="0"/>
              <a:t> </a:t>
            </a:r>
            <a:endParaRPr lang="en-GB" sz="1800" dirty="0" smtClean="0">
              <a:hlinkClick r:id="rId3"/>
            </a:endParaRPr>
          </a:p>
        </p:txBody>
      </p:sp>
    </p:spTree>
    <p:extLst>
      <p:ext uri="{BB962C8B-B14F-4D97-AF65-F5344CB8AC3E}">
        <p14:creationId xmlns:p14="http://schemas.microsoft.com/office/powerpoint/2010/main" val="41803886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1"/>
  <p:tag name="MMCOA_FONTSIZE_S" val="14"/>
  <p:tag name="MMCOA_FONTSIZE_T" val="14"/>
  <p:tag name="MMCOA_POSITION_L" val="35.875;30.125;54.375;683.875"/>
  <p:tag name="MMCOA_POSITION_M" val="35.875;30.125;54.375;683.875"/>
  <p:tag name="MMCOA_POSITION_S" val="35.875;30.125;54.375;683.875"/>
  <p:tag name="MMCOA_POSITION_T" val="35.875;30.125;54.375;683.875"/>
  <p:tag name="MMCOA_HIDEONCOLOUR" val="N"/>
  <p:tag name="MMCOA_HIDEONWHITE" val="N"/>
  <p:tag name="MMCOA_HIDEONBALLROOM" val="N"/>
  <p:tag name="MMCOA_HIDEONCLASSIC" val="N"/>
  <p:tag name="MMCOA_HIDEONTEXT" val="N"/>
  <p:tag name="MMCOA_HIDEONECO" val="N"/>
</p:tagLst>
</file>

<file path=ppt/tags/tag4.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28"/>
  <p:tag name="MMCOA_FONTSIZE_M" val="20"/>
  <p:tag name="MMCOA_FONTSIZE_S" val="14"/>
  <p:tag name="MMCOA_FONTSIZE_T" val="14"/>
  <p:tag name="MMCOA_POSITION_L" val="35.875;100.625;392.75;684"/>
  <p:tag name="MMCOA_POSITION_M" val="35.875;100.625;392.75;684"/>
  <p:tag name="MMCOA_POSITION_S" val="35.875;100.625;392.75;684"/>
  <p:tag name="MMCOA_POSITION_T" val="35.875;100.625;392.75;684"/>
  <p:tag name="MMCOA_HIDEONCOLOUR" val="N"/>
  <p:tag name="MMCOA_HIDEONWHITE" val="N"/>
  <p:tag name="MMCOA_HIDEONBALLROOM" val="N"/>
  <p:tag name="MMCOA_HIDEONCLASSIC" val="N"/>
  <p:tag name="MMCOA_HIDEONTEXT" val="N"/>
  <p:tag name="MMCOA_HIDEONECO" val="N"/>
</p:tagLst>
</file>

<file path=ppt/tags/tag5.xml><?xml version="1.0" encoding="utf-8"?>
<p:tagLst xmlns:a="http://schemas.openxmlformats.org/drawingml/2006/main" xmlns:r="http://schemas.openxmlformats.org/officeDocument/2006/relationships" xmlns:p="http://schemas.openxmlformats.org/presentationml/2006/main">
  <p:tag name="MMCOA_EXTENDEDFILLCOLOUR" val=""/>
  <p:tag name="MMCOA_SMARTSHAPE" val="Y"/>
  <p:tag name="MMCOA_FONTSIZE_L" val="7"/>
  <p:tag name="MMCOA_FONTSIZE_M" val="7"/>
  <p:tag name="MMCOA_FONTSIZE_S" val="7"/>
  <p:tag name="MMCOA_FONTSIZE_T" val="7"/>
  <p:tag name="MMCOA_POSITION_L" val="37.625;514.5;8;228.125"/>
  <p:tag name="MMCOA_POSITION_M" val="37.625;514.5;8;228.125"/>
  <p:tag name="MMCOA_POSITION_S" val="37.625;514.5;8;228.125"/>
  <p:tag name="MMCOA_POSITION_T" val="37.625;514.5;8;228.125"/>
  <p:tag name="MMCOA_HIDEONCOLOUR" val="N"/>
  <p:tag name="MMCOA_HIDEONWHITE" val="N"/>
  <p:tag name="MMCOA_HIDEONBALLROOM" val="N"/>
  <p:tag name="MMCOA_HIDEONCLASSIC" val="Y"/>
  <p:tag name="MMCOA_HIDEONTEXT" val="Y"/>
  <p:tag name="MMCOA_HIDEONECO" val="Y"/>
</p:tagLst>
</file>

<file path=ppt/tags/tag6.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35.625;514.5;8.375;85"/>
  <p:tag name="MMCOA_POSITION_M" val="335.625;514.5;8.375;85"/>
  <p:tag name="MMCOA_POSITION_S" val="335.625;514.5;8.375;85"/>
  <p:tag name="MMCOA_POSITION_T" val="335.625;514.5;8.375;85"/>
  <p:tag name="MMCOA_HIDEONCOLOUR" val="N"/>
  <p:tag name="MMCOA_HIDEONWHITE" val="N"/>
  <p:tag name="MMCOA_HIDEONBALLROOM" val="Y"/>
  <p:tag name="MMCOA_HIDEONCLASSIC" val="Y"/>
  <p:tag name="MMCOA_HIDEONTEXT" val="Y"/>
  <p:tag name="MMCOA_HIDEONECO" val="Y"/>
</p:tagLst>
</file>

<file path=ppt/tags/tag7.xml><?xml version="1.0" encoding="utf-8"?>
<p:tagLst xmlns:a="http://schemas.openxmlformats.org/drawingml/2006/main" xmlns:r="http://schemas.openxmlformats.org/officeDocument/2006/relationships" xmlns:p="http://schemas.openxmlformats.org/presentationml/2006/main">
  <p:tag name="MMC_COVERDESIGN" val="&lt;?xml version=&quot;1.0&quot; encoding=&quot;utf-16&quot;?&gt;&#10;&lt;ImageControl xmlns:xsi=&quot;http://www.w3.org/2001/XMLSchema-instance&quot; xmlns:xsd=&quot;http://www.w3.org/2001/XMLSchema&quot;&gt;&#10;  &lt;TypeOfImage&gt;SolidColour&lt;/TypeOfImage&gt;&#10;  &lt;ImageFile /&gt;&#10;  &lt;ThumbNailFile&gt;C:\Documents and Settings\daniel.heckmann\Local Settings\Application Data\MMC\Cache\T0D1000011.jpg&lt;/ThumbNailFile&gt;&#10;  &lt;Usage&gt;PowerPointTitle&lt;/Usage&gt;&#10;  &lt;PaletteName&gt;Sapphire&lt;/PaletteName&gt;&#10;  &lt;Design&gt;&#10;    &lt;FocalNumber&gt;2&lt;/FocalNumber&gt;&#10;    &lt;Facets&gt;&#10;      &lt;SideOfTick&gt;Right&lt;/SideOfTick&gt;&#10;      &lt;TickPosition&gt;&#10;        &lt;X&gt;21&lt;/X&gt;&#10;        &lt;Y&gt;2&lt;/Y&gt;&#10;      &lt;/TickPosition&gt;&#10;      &lt;EndTickPosition&gt;&#10;        &lt;X&gt;0&lt;/X&gt;&#10;        &lt;Y&gt;0&lt;/Y&gt;&#10;      &lt;/EndTickPosition&gt;&#10;      &lt;FacetNumber&gt;4&lt;/FacetNumber&gt;&#10;      &lt;Brightness&gt;0&lt;/Brightness&gt;&#10;      &lt;Colour /&gt;&#10;      &lt;ColourNumber&gt;-1&lt;/ColourNumber&gt;&#10;    &lt;/Facets&gt;&#10;    &lt;Facets&gt;&#10;      &lt;SideOfTick&gt;Left&lt;/SideOfTick&gt;&#10;      &lt;TickPosition&gt;&#10;        &lt;X&gt;0&lt;/X&gt;&#10;        &lt;Y&gt;5&lt;/Y&gt;&#10;      &lt;/TickPosition&gt;&#10;      &lt;EndTickPosition&gt;&#10;        &lt;X&gt;0&lt;/X&gt;&#10;        &lt;Y&gt;0&lt;/Y&gt;&#10;      &lt;/EndTickPosition&gt;&#10;      &lt;FacetNumber&gt;0&lt;/FacetNumber&gt;&#10;      &lt;Brightness&gt;0&lt;/Brightness&gt;&#10;      &lt;Colour&gt;#006D9E&lt;/Colour&gt;&#10;      &lt;ColourNumber&gt;1&lt;/ColourNumber&gt;&#10;    &lt;/Facets&gt;&#10;    &lt;Facets&gt;&#10;      &lt;SideOfTick&gt;Bottom&lt;/SideOfTick&gt;&#10;      &lt;TickPosition&gt;&#10;        &lt;X&gt;18&lt;/X&gt;&#10;        &lt;Y&gt;10&lt;/Y&gt;&#10;      &lt;/TickPosition&gt;&#10;      &lt;EndTickPosition&gt;&#10;        &lt;X&gt;0&lt;/X&gt;&#10;        &lt;Y&gt;0&lt;/Y&gt;&#10;      &lt;/EndTickPosition&gt;&#10;      &lt;FacetNumber&gt;2&lt;/FacetNumber&gt;&#10;      &lt;Brightness&gt;0&lt;/Brightness&gt;&#10;      &lt;Colour&gt;#002C77&lt;/Colour&gt;&#10;      &lt;ColourNumber&gt;0&lt;/ColourNumber&gt;&#10;    &lt;/Facets&gt;&#10;    &lt;Facets&gt;&#10;      &lt;SideOfTick&gt;Right&lt;/SideOfTick&gt;&#10;      &lt;TickPosition&gt;&#10;        &lt;X&gt;21&lt;/X&gt;&#10;        &lt;Y&gt;3&lt;/Y&gt;&#10;      &lt;/TickPosition&gt;&#10;      &lt;EndTickPosition&gt;&#10;        &lt;X&gt;0&lt;/X&gt;&#10;        &lt;Y&gt;0&lt;/Y&gt;&#10;      &lt;/EndTickPosition&gt;&#10;      &lt;FacetNumber&gt;3&lt;/FacetNumber&gt;&#10;      &lt;Brightness&gt;0&lt;/Brightness&gt;&#10;      &lt;Colour&gt;#A6E2EF&lt;/Colour&gt;&#10;      &lt;ColourNumber&gt;3&lt;/ColourNumber&gt;&#10;    &lt;/Facets&gt;&#10;    &lt;Facets&gt;&#10;      &lt;SideOfTick&gt;Bottom&lt;/SideOfTick&gt;&#10;      &lt;TickPosition&gt;&#10;        &lt;X&gt;1&lt;/X&gt;&#10;        &lt;Y&gt;10&lt;/Y&gt;&#10;      &lt;/TickPosition&gt;&#10;      &lt;EndTickPosition&gt;&#10;        &lt;X&gt;0&lt;/X&gt;&#10;        &lt;Y&gt;0&lt;/Y&gt;&#10;      &lt;/EndTickPosition&gt;&#10;      &lt;FacetNumber&gt;1&lt;/FacetNumber&gt;&#10;      &lt;Brightness&gt;0&lt;/Brightness&gt;&#10;      &lt;Colour&gt;#00A8C8&lt;/Colour&gt;&#10;      &lt;ColourNumber&gt;2&lt;/ColourNumber&gt;&#10;    &lt;/Facets&gt;&#10;    &lt;SectionColour&gt;#002C77&lt;/SectionColour&gt;&#10;    &lt;SectionColourNumber&gt;0&lt;/SectionColourNumber&gt;&#10;    &lt;SectionBrightness&gt;0&lt;/SectionBrightness&gt;&#10;  &lt;/Design&gt;&#10;&lt;/ImageControl&gt;"/>
  <p:tag name="MMC_PRESENTATIONTYPE" val="2"/>
</p:tagLst>
</file>

<file path=ppt/theme/theme1.xml><?xml version="1.0" encoding="utf-8"?>
<a:theme xmlns:a="http://schemas.openxmlformats.org/drawingml/2006/main" name="CELENT 2016 SMALL FONT">
  <a:themeElements>
    <a:clrScheme name="Oliver Wyman">
      <a:dk1>
        <a:srgbClr val="000000"/>
      </a:dk1>
      <a:lt1>
        <a:srgbClr val="FFFFFF"/>
      </a:lt1>
      <a:dk2>
        <a:srgbClr val="002C77"/>
      </a:dk2>
      <a:lt2>
        <a:srgbClr val="FFFFFF"/>
      </a:lt2>
      <a:accent1>
        <a:srgbClr val="008AB3"/>
      </a:accent1>
      <a:accent2>
        <a:srgbClr val="9DE0ED"/>
      </a:accent2>
      <a:accent3>
        <a:srgbClr val="606060"/>
      </a:accent3>
      <a:accent4>
        <a:srgbClr val="BFBFBF"/>
      </a:accent4>
      <a:accent5>
        <a:srgbClr val="E29815"/>
      </a:accent5>
      <a:accent6>
        <a:srgbClr val="FFCF89"/>
      </a:accent6>
      <a:hlink>
        <a:srgbClr val="5B5B5B"/>
      </a:hlink>
      <a:folHlink>
        <a:srgbClr val="BFBFBF"/>
      </a:folHlink>
    </a:clrScheme>
    <a:fontScheme name="Oliver Wyma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liver Wyman">
      <a:fillStyleLst>
        <a:solidFill>
          <a:schemeClr val="phClr"/>
        </a:solidFill>
        <a:solidFill>
          <a:schemeClr val="phClr">
            <a:tint val="0"/>
          </a:schemeClr>
        </a:solidFill>
        <a:solidFill>
          <a:schemeClr val="phClr"/>
        </a:solidFill>
      </a:fillStyleLst>
      <a:lnStyleLst>
        <a:ln w="9525" cap="flat" cmpd="sng" algn="ctr">
          <a:solidFill>
            <a:schemeClr val="phClr">
              <a:satMod val="105000"/>
            </a:schemeClr>
          </a:solidFill>
          <a:prstDash val="solid"/>
        </a:ln>
        <a:ln w="9525" cap="flat" cmpd="sng" algn="ctr">
          <a:solidFill>
            <a:schemeClr val="phClr"/>
          </a:solidFill>
          <a:prstDash val="solid"/>
        </a:ln>
        <a:ln w="9525" cap="flat" cmpd="sng" algn="ctr">
          <a:solidFill>
            <a:schemeClr val="phClr"/>
          </a:solidFill>
          <a:prstDash val="solid"/>
        </a:ln>
      </a:lnStyleLst>
      <a:effectStyleLst>
        <a:effectStyle>
          <a:effectLst/>
        </a:effectStyle>
        <a:effectStyle>
          <a:effectLst/>
        </a:effectStyle>
        <a:effectStyle>
          <a:effectLst>
            <a:reflection blurRad="12700" stA="26000" endPos="28000" dist="38100" dir="5400000" sy="-100000" rotWithShape="0"/>
          </a:effectLst>
        </a:effectStyle>
      </a:effectStyleLst>
      <a:bgFillStyleLst>
        <a:solidFill>
          <a:schemeClr val="phClr"/>
        </a:solidFill>
        <a:solidFill>
          <a:schemeClr val="phClr">
            <a:tint val="95000"/>
          </a:schemeClr>
        </a:solidFill>
        <a:gradFill rotWithShape="1">
          <a:gsLst>
            <a:gs pos="0">
              <a:schemeClr val="phClr">
                <a:tint val="100000"/>
                <a:shade val="60000"/>
                <a:satMod val="300000"/>
              </a:schemeClr>
            </a:gs>
            <a:gs pos="30000">
              <a:schemeClr val="phClr">
                <a:shade val="80000"/>
                <a:satMod val="230000"/>
              </a:schemeClr>
            </a:gs>
            <a:gs pos="100000">
              <a:schemeClr val="phClr">
                <a:tint val="97000"/>
                <a:shade val="100000"/>
                <a:satMod val="220000"/>
              </a:schemeClr>
            </a:gs>
          </a:gsLst>
          <a:lin ang="16200000" scaled="0"/>
        </a:gradFill>
      </a:bgFillStyleLst>
    </a:fmtScheme>
  </a:themeElements>
  <a:objectDefaults>
    <a:spDef>
      <a:spPr>
        <a:solidFill>
          <a:schemeClr val="bg1"/>
        </a:solidFill>
        <a:ln w="9525">
          <a:solidFill>
            <a:schemeClr val="accent3"/>
          </a:solidFill>
        </a:ln>
      </a:spPr>
      <a:bodyPr rtlCol="0" anchor="ctr"/>
      <a:lstStyle>
        <a:defPPr algn="ctr">
          <a:lnSpc>
            <a:spcPct val="100000"/>
          </a:lnSpc>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3"/>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00000"/>
          </a:lnSpc>
          <a:defRPr dirty="0" err="1" smtClean="0"/>
        </a:defPPr>
      </a:lstStyle>
    </a:txDef>
  </a:objectDefaults>
  <a:extraClrSchemeLst/>
  <a:custClrLst>
    <a:custClr name="OW Emerald">
      <a:srgbClr val="41A441"/>
    </a:custClr>
    <a:custClr name="Light Emerald">
      <a:srgbClr val="BDDDA3"/>
    </a:custClr>
    <a:custClr name="OW Iolite">
      <a:srgbClr val="646EAC"/>
    </a:custClr>
    <a:custClr name="Light Iolite">
      <a:srgbClr val="C5CAE7"/>
    </a:custClr>
    <a:custClr name="OW Citrine">
      <a:srgbClr val="DD712C"/>
    </a:custClr>
    <a:custClr name="Light Citrine">
      <a:srgbClr val="FDCFAC"/>
    </a:custClr>
    <a:custClr name="OW Turquoise">
      <a:srgbClr val="079B84"/>
    </a:custClr>
    <a:custClr name="Light Turquoise">
      <a:srgbClr val="A8DAC9"/>
    </a:custClr>
    <a:custClr name="OW Ruby">
      <a:srgbClr val="CB225B"/>
    </a:custClr>
    <a:custClr name="Light Ruby">
      <a:srgbClr val="F8B8BC"/>
    </a:custClr>
  </a:custClr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UI/customUI14.xml><?xml version="1.0" encoding="utf-8"?>
<mso:customUI xmlns:mso="http://schemas.microsoft.com/office/2009/07/customui">
  <mso:ribbon>
    <mso:contextualTabs>
      <mso:tabSet idMso="TabSetTableTools">
        <mso:tab idQ="mso:TabTableToolsDesign">
          <mso:group idQ="mso:GroupTableStylesPowerPoint" visible="false"/>
          <mso:group id="OWTable" label="Table" autoScale="true">
            <mso:gallery idQ="mso:ShadingColorPicker" showInRibbon="false" visible="true"/>
            <mso:control idQ="mso:TableBordersMenu" visible="true"/>
          </mso:group>
        </mso:tab>
      </mso:tabSet>
    </mso:contextualTabs>
  </mso:ribbon>
</mso:customUI>
</file>

<file path=docProps/app.xml><?xml version="1.0" encoding="utf-8"?>
<Properties xmlns="http://schemas.openxmlformats.org/officeDocument/2006/extended-properties" xmlns:vt="http://schemas.openxmlformats.org/officeDocument/2006/docPropsVTypes">
  <Template>CELENT 2016 SMALL FONT</Template>
  <TotalTime>8607</TotalTime>
  <Words>358</Words>
  <Application>Microsoft Office PowerPoint</Application>
  <PresentationFormat>Custom</PresentationFormat>
  <Paragraphs>82</Paragraphs>
  <Slides>6</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CELENT 2016 SMALL FONT</vt:lpstr>
      <vt:lpstr>think-cell Slide</vt:lpstr>
      <vt:lpstr>PowerPoint Presentation</vt:lpstr>
      <vt:lpstr>Celent: The leading global insurance technology analyst firm</vt:lpstr>
      <vt:lpstr>What is going to reduce auto accidents and auto insurance premiums? </vt:lpstr>
      <vt:lpstr>Driverless cars’ impact and incidence </vt:lpstr>
      <vt:lpstr>A Celent timetable for technologies that will reduce insurance losses and insurance premiums</vt:lpstr>
      <vt:lpstr>Thank you</vt:lpstr>
    </vt:vector>
  </TitlesOfParts>
  <Company>Oliver Wyman</Company>
  <LinksUpToDate>false</LinksUpToDate>
  <SharedDoc>false</SharedDoc>
  <HyperlinkBase>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Light</dc:creator>
  <cp:keywords>Version 27/12/11</cp:keywords>
  <cp:lastModifiedBy>Bruce A. Zulauf</cp:lastModifiedBy>
  <cp:revision>294</cp:revision>
  <cp:lastPrinted>2016-09-15T01:17:24Z</cp:lastPrinted>
  <dcterms:created xsi:type="dcterms:W3CDTF">2016-03-25T20:57:35Z</dcterms:created>
  <dcterms:modified xsi:type="dcterms:W3CDTF">2016-09-16T14:39:00Z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TemplateVersion">
    <vt:lpwstr>5.0</vt:lpwstr>
  </property>
  <property fmtid="{D5CDD505-2E9C-101B-9397-08002B2CF9AE}" pid="4" name="MMCOA_FontSize">
    <vt:lpwstr>Medium</vt:lpwstr>
  </property>
  <property fmtid="{D5CDD505-2E9C-101B-9397-08002B2CF9AE}" pid="5" name="MMCOA_PresentationType">
    <vt:lpwstr>Classic</vt:lpwstr>
  </property>
  <property fmtid="{D5CDD505-2E9C-101B-9397-08002B2CF9AE}" pid="6" name="MMCOA_SlideStyle">
    <vt:lpwstr>Plain</vt:lpwstr>
  </property>
  <property fmtid="{D5CDD505-2E9C-101B-9397-08002B2CF9AE}" pid="7" name="MMCOA_PaletteName">
    <vt:lpwstr>Sapphire</vt:lpwstr>
  </property>
  <property fmtid="{D5CDD505-2E9C-101B-9397-08002B2CF9AE}" pid="8" name="MMCOA_PaletteNumber">
    <vt:lpwstr>0</vt:lpwstr>
  </property>
  <property fmtid="{D5CDD505-2E9C-101B-9397-08002B2CF9AE}" pid="9" name="MMCOA_Source">
    <vt:lpwstr>1</vt:lpwstr>
  </property>
  <property fmtid="{D5CDD505-2E9C-101B-9397-08002B2CF9AE}" pid="10" name="LogoName">
    <vt:lpwstr>Oliver Wyman</vt:lpwstr>
  </property>
  <property fmtid="{D5CDD505-2E9C-101B-9397-08002B2CF9AE}" pid="11" name="DocumentMSOLanguageID">
    <vt:lpwstr>msoLanguageIDEnglishUS</vt:lpwstr>
  </property>
</Properties>
</file>